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4" r:id="rId3"/>
    <p:sldId id="267" r:id="rId4"/>
    <p:sldId id="266" r:id="rId5"/>
    <p:sldId id="268" r:id="rId6"/>
    <p:sldId id="269" r:id="rId7"/>
    <p:sldId id="270" r:id="rId8"/>
    <p:sldId id="271" r:id="rId9"/>
  </p:sldIdLst>
  <p:sldSz cx="12801600" cy="9601200" type="A3"/>
  <p:notesSz cx="6858000" cy="9144000"/>
  <p:defaultTextStyle>
    <a:defPPr>
      <a:defRPr lang="ja-JP"/>
    </a:defPPr>
    <a:lvl1pPr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1pPr>
    <a:lvl2pPr marL="609600" indent="-152400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2pPr>
    <a:lvl3pPr marL="1220788" indent="-306388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3pPr>
    <a:lvl4pPr marL="1831975" indent="-460375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4pPr>
    <a:lvl5pPr marL="2443163" indent="-614363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24">
          <p15:clr>
            <a:srgbClr val="A4A3A4"/>
          </p15:clr>
        </p15:guide>
        <p15:guide id="2" pos="403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591" autoAdjust="0"/>
    <p:restoredTop sz="94660"/>
  </p:normalViewPr>
  <p:slideViewPr>
    <p:cSldViewPr>
      <p:cViewPr varScale="1">
        <p:scale>
          <a:sx n="80" d="100"/>
          <a:sy n="80" d="100"/>
        </p:scale>
        <p:origin x="1752" y="108"/>
      </p:cViewPr>
      <p:guideLst>
        <p:guide orient="horz" pos="3024"/>
        <p:guide pos="403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60120" y="2982597"/>
            <a:ext cx="10881360" cy="205803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109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19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328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438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547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65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76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876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5174303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9452031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281160" y="384495"/>
            <a:ext cx="2880360" cy="81921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40080" y="384495"/>
            <a:ext cx="8427720" cy="819213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2014947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622540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11239" y="6169662"/>
            <a:ext cx="10881360" cy="190690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11239" y="4069399"/>
            <a:ext cx="10881360" cy="2100262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10956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2191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3286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4382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5478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6573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7669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87651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1881570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400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5074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6650469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503036" y="2149158"/>
            <a:ext cx="5658486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503036" y="3044825"/>
            <a:ext cx="5658486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252143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7248658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67804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0080" y="382270"/>
            <a:ext cx="4211639" cy="162687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005071" y="382272"/>
            <a:ext cx="7156450" cy="8194358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0080" y="2009142"/>
            <a:ext cx="4211639" cy="6567488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6143389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 vert="horz" lIns="122191" tIns="61096" rIns="122191" bIns="61096" rtlCol="0">
            <a:normAutofit/>
          </a:bodyPr>
          <a:lstStyle>
            <a:lvl1pPr marL="0" indent="0">
              <a:buNone/>
              <a:defRPr sz="4300"/>
            </a:lvl1pPr>
            <a:lvl2pPr marL="610956" indent="0">
              <a:buNone/>
              <a:defRPr sz="3700"/>
            </a:lvl2pPr>
            <a:lvl3pPr marL="1221913" indent="0">
              <a:buNone/>
              <a:defRPr sz="3200"/>
            </a:lvl3pPr>
            <a:lvl4pPr marL="1832869" indent="0">
              <a:buNone/>
              <a:defRPr sz="2700"/>
            </a:lvl4pPr>
            <a:lvl5pPr marL="2443825" indent="0">
              <a:buNone/>
              <a:defRPr sz="2700"/>
            </a:lvl5pPr>
            <a:lvl6pPr marL="3054782" indent="0">
              <a:buNone/>
              <a:defRPr sz="2700"/>
            </a:lvl6pPr>
            <a:lvl7pPr marL="3665738" indent="0">
              <a:buNone/>
              <a:defRPr sz="2700"/>
            </a:lvl7pPr>
            <a:lvl8pPr marL="4276695" indent="0">
              <a:buNone/>
              <a:defRPr sz="2700"/>
            </a:lvl8pPr>
            <a:lvl9pPr marL="4887651" indent="0">
              <a:buNone/>
              <a:defRPr sz="27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8345071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1220788" rtl="0" fontAlgn="base">
        <a:spcBef>
          <a:spcPct val="0"/>
        </a:spcBef>
        <a:spcAft>
          <a:spcPct val="0"/>
        </a:spcAft>
        <a:defRPr kumimoji="1" sz="59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2pPr>
      <a:lvl3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3pPr>
      <a:lvl4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4pPr>
      <a:lvl5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5pPr>
      <a:lvl6pPr marL="4572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6pPr>
      <a:lvl7pPr marL="9144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7pPr>
      <a:lvl8pPr marL="13716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8pPr>
      <a:lvl9pPr marL="18288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9pPr>
    </p:titleStyle>
    <p:bodyStyle>
      <a:lvl1pPr marL="457200" indent="-4572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2188" indent="-3810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7175" indent="-3048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6775" indent="-3048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7963" indent="-3048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60260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71216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82173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93129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10956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21913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32869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382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54782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65738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7669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87651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17" name="Group 953">
            <a:extLst>
              <a:ext uri="{FF2B5EF4-FFF2-40B4-BE49-F238E27FC236}">
                <a16:creationId xmlns:a16="http://schemas.microsoft.com/office/drawing/2014/main" id="{CE4FC401-C8EE-402B-83A2-7FF0260AC13D}"/>
              </a:ext>
            </a:extLst>
          </p:cNvPr>
          <p:cNvGrpSpPr>
            <a:grpSpLocks/>
          </p:cNvGrpSpPr>
          <p:nvPr/>
        </p:nvGrpSpPr>
        <p:grpSpPr bwMode="auto">
          <a:xfrm>
            <a:off x="1719263" y="209550"/>
            <a:ext cx="9677400" cy="9226550"/>
            <a:chOff x="1083" y="132"/>
            <a:chExt cx="6096" cy="5812"/>
          </a:xfrm>
        </p:grpSpPr>
        <p:sp>
          <p:nvSpPr>
            <p:cNvPr id="12183" name="Freeform 919">
              <a:extLst>
                <a:ext uri="{FF2B5EF4-FFF2-40B4-BE49-F238E27FC236}">
                  <a16:creationId xmlns:a16="http://schemas.microsoft.com/office/drawing/2014/main" id="{C3A4009A-6829-4AB9-ADB4-5003E48017A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3" y="1777"/>
              <a:ext cx="1274" cy="2523"/>
            </a:xfrm>
            <a:custGeom>
              <a:avLst/>
              <a:gdLst>
                <a:gd name="T0" fmla="*/ 822 w 1275"/>
                <a:gd name="T1" fmla="*/ 2494 h 2523"/>
                <a:gd name="T2" fmla="*/ 907 w 1275"/>
                <a:gd name="T3" fmla="*/ 2296 h 2523"/>
                <a:gd name="T4" fmla="*/ 964 w 1275"/>
                <a:gd name="T5" fmla="*/ 2126 h 2523"/>
                <a:gd name="T6" fmla="*/ 822 w 1275"/>
                <a:gd name="T7" fmla="*/ 1899 h 2523"/>
                <a:gd name="T8" fmla="*/ 793 w 1275"/>
                <a:gd name="T9" fmla="*/ 1587 h 2523"/>
                <a:gd name="T10" fmla="*/ 1020 w 1275"/>
                <a:gd name="T11" fmla="*/ 1587 h 2523"/>
                <a:gd name="T12" fmla="*/ 1134 w 1275"/>
                <a:gd name="T13" fmla="*/ 1530 h 2523"/>
                <a:gd name="T14" fmla="*/ 1275 w 1275"/>
                <a:gd name="T15" fmla="*/ 1417 h 2523"/>
                <a:gd name="T16" fmla="*/ 1275 w 1275"/>
                <a:gd name="T17" fmla="*/ 1247 h 2523"/>
                <a:gd name="T18" fmla="*/ 1162 w 1275"/>
                <a:gd name="T19" fmla="*/ 1105 h 2523"/>
                <a:gd name="T20" fmla="*/ 992 w 1275"/>
                <a:gd name="T21" fmla="*/ 1105 h 2523"/>
                <a:gd name="T22" fmla="*/ 1020 w 1275"/>
                <a:gd name="T23" fmla="*/ 964 h 2523"/>
                <a:gd name="T24" fmla="*/ 1077 w 1275"/>
                <a:gd name="T25" fmla="*/ 850 h 2523"/>
                <a:gd name="T26" fmla="*/ 1190 w 1275"/>
                <a:gd name="T27" fmla="*/ 822 h 2523"/>
                <a:gd name="T28" fmla="*/ 1190 w 1275"/>
                <a:gd name="T29" fmla="*/ 737 h 2523"/>
                <a:gd name="T30" fmla="*/ 1105 w 1275"/>
                <a:gd name="T31" fmla="*/ 708 h 2523"/>
                <a:gd name="T32" fmla="*/ 1105 w 1275"/>
                <a:gd name="T33" fmla="*/ 567 h 2523"/>
                <a:gd name="T34" fmla="*/ 935 w 1275"/>
                <a:gd name="T35" fmla="*/ 482 h 2523"/>
                <a:gd name="T36" fmla="*/ 878 w 1275"/>
                <a:gd name="T37" fmla="*/ 397 h 2523"/>
                <a:gd name="T38" fmla="*/ 680 w 1275"/>
                <a:gd name="T39" fmla="*/ 170 h 2523"/>
                <a:gd name="T40" fmla="*/ 567 w 1275"/>
                <a:gd name="T41" fmla="*/ 85 h 2523"/>
                <a:gd name="T42" fmla="*/ 340 w 1275"/>
                <a:gd name="T43" fmla="*/ 56 h 2523"/>
                <a:gd name="T44" fmla="*/ 311 w 1275"/>
                <a:gd name="T45" fmla="*/ 283 h 2523"/>
                <a:gd name="T46" fmla="*/ 283 w 1275"/>
                <a:gd name="T47" fmla="*/ 453 h 2523"/>
                <a:gd name="T48" fmla="*/ 141 w 1275"/>
                <a:gd name="T49" fmla="*/ 595 h 2523"/>
                <a:gd name="T50" fmla="*/ 56 w 1275"/>
                <a:gd name="T51" fmla="*/ 708 h 2523"/>
                <a:gd name="T52" fmla="*/ 198 w 1275"/>
                <a:gd name="T53" fmla="*/ 964 h 2523"/>
                <a:gd name="T54" fmla="*/ 141 w 1275"/>
                <a:gd name="T55" fmla="*/ 1077 h 2523"/>
                <a:gd name="T56" fmla="*/ 141 w 1275"/>
                <a:gd name="T57" fmla="*/ 1134 h 2523"/>
                <a:gd name="T58" fmla="*/ 0 w 1275"/>
                <a:gd name="T59" fmla="*/ 1219 h 2523"/>
                <a:gd name="T60" fmla="*/ 170 w 1275"/>
                <a:gd name="T61" fmla="*/ 1332 h 2523"/>
                <a:gd name="T62" fmla="*/ 141 w 1275"/>
                <a:gd name="T63" fmla="*/ 1530 h 2523"/>
                <a:gd name="T64" fmla="*/ 311 w 1275"/>
                <a:gd name="T65" fmla="*/ 1616 h 2523"/>
                <a:gd name="T66" fmla="*/ 255 w 1275"/>
                <a:gd name="T67" fmla="*/ 1757 h 2523"/>
                <a:gd name="T68" fmla="*/ 170 w 1275"/>
                <a:gd name="T69" fmla="*/ 1984 h 2523"/>
                <a:gd name="T70" fmla="*/ 85 w 1275"/>
                <a:gd name="T71" fmla="*/ 2126 h 2523"/>
                <a:gd name="T72" fmla="*/ 311 w 1275"/>
                <a:gd name="T73" fmla="*/ 2183 h 2523"/>
                <a:gd name="T74" fmla="*/ 425 w 1275"/>
                <a:gd name="T75" fmla="*/ 2296 h 2523"/>
                <a:gd name="T76" fmla="*/ 567 w 1275"/>
                <a:gd name="T77" fmla="*/ 2353 h 2523"/>
                <a:gd name="T78" fmla="*/ 680 w 1275"/>
                <a:gd name="T79" fmla="*/ 2523 h 2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75" h="2523">
                  <a:moveTo>
                    <a:pt x="680" y="2523"/>
                  </a:moveTo>
                  <a:lnTo>
                    <a:pt x="822" y="2494"/>
                  </a:lnTo>
                  <a:lnTo>
                    <a:pt x="935" y="2353"/>
                  </a:lnTo>
                  <a:lnTo>
                    <a:pt x="907" y="2296"/>
                  </a:lnTo>
                  <a:lnTo>
                    <a:pt x="878" y="2239"/>
                  </a:lnTo>
                  <a:lnTo>
                    <a:pt x="964" y="2126"/>
                  </a:lnTo>
                  <a:lnTo>
                    <a:pt x="793" y="1956"/>
                  </a:lnTo>
                  <a:lnTo>
                    <a:pt x="822" y="1899"/>
                  </a:lnTo>
                  <a:lnTo>
                    <a:pt x="737" y="1814"/>
                  </a:lnTo>
                  <a:lnTo>
                    <a:pt x="793" y="1587"/>
                  </a:lnTo>
                  <a:lnTo>
                    <a:pt x="850" y="1644"/>
                  </a:lnTo>
                  <a:lnTo>
                    <a:pt x="1020" y="1587"/>
                  </a:lnTo>
                  <a:lnTo>
                    <a:pt x="1020" y="1530"/>
                  </a:lnTo>
                  <a:lnTo>
                    <a:pt x="1134" y="1530"/>
                  </a:lnTo>
                  <a:lnTo>
                    <a:pt x="1219" y="1559"/>
                  </a:lnTo>
                  <a:lnTo>
                    <a:pt x="1275" y="1417"/>
                  </a:lnTo>
                  <a:lnTo>
                    <a:pt x="1247" y="1332"/>
                  </a:lnTo>
                  <a:lnTo>
                    <a:pt x="1275" y="1247"/>
                  </a:lnTo>
                  <a:lnTo>
                    <a:pt x="1190" y="1219"/>
                  </a:lnTo>
                  <a:lnTo>
                    <a:pt x="1162" y="1105"/>
                  </a:lnTo>
                  <a:lnTo>
                    <a:pt x="1049" y="1162"/>
                  </a:lnTo>
                  <a:lnTo>
                    <a:pt x="992" y="1105"/>
                  </a:lnTo>
                  <a:lnTo>
                    <a:pt x="1049" y="1077"/>
                  </a:lnTo>
                  <a:lnTo>
                    <a:pt x="1020" y="964"/>
                  </a:lnTo>
                  <a:lnTo>
                    <a:pt x="1105" y="907"/>
                  </a:lnTo>
                  <a:lnTo>
                    <a:pt x="1077" y="850"/>
                  </a:lnTo>
                  <a:lnTo>
                    <a:pt x="1134" y="793"/>
                  </a:lnTo>
                  <a:lnTo>
                    <a:pt x="1190" y="822"/>
                  </a:lnTo>
                  <a:lnTo>
                    <a:pt x="1219" y="765"/>
                  </a:lnTo>
                  <a:lnTo>
                    <a:pt x="1190" y="737"/>
                  </a:lnTo>
                  <a:lnTo>
                    <a:pt x="1219" y="708"/>
                  </a:lnTo>
                  <a:lnTo>
                    <a:pt x="1105" y="708"/>
                  </a:lnTo>
                  <a:lnTo>
                    <a:pt x="1162" y="595"/>
                  </a:lnTo>
                  <a:lnTo>
                    <a:pt x="1105" y="567"/>
                  </a:lnTo>
                  <a:lnTo>
                    <a:pt x="964" y="567"/>
                  </a:lnTo>
                  <a:lnTo>
                    <a:pt x="935" y="482"/>
                  </a:lnTo>
                  <a:lnTo>
                    <a:pt x="878" y="453"/>
                  </a:lnTo>
                  <a:lnTo>
                    <a:pt x="878" y="397"/>
                  </a:lnTo>
                  <a:lnTo>
                    <a:pt x="765" y="311"/>
                  </a:lnTo>
                  <a:lnTo>
                    <a:pt x="680" y="170"/>
                  </a:lnTo>
                  <a:lnTo>
                    <a:pt x="567" y="170"/>
                  </a:lnTo>
                  <a:lnTo>
                    <a:pt x="567" y="85"/>
                  </a:lnTo>
                  <a:lnTo>
                    <a:pt x="482" y="0"/>
                  </a:lnTo>
                  <a:lnTo>
                    <a:pt x="340" y="56"/>
                  </a:lnTo>
                  <a:lnTo>
                    <a:pt x="311" y="198"/>
                  </a:lnTo>
                  <a:lnTo>
                    <a:pt x="311" y="283"/>
                  </a:lnTo>
                  <a:lnTo>
                    <a:pt x="283" y="340"/>
                  </a:lnTo>
                  <a:lnTo>
                    <a:pt x="283" y="453"/>
                  </a:lnTo>
                  <a:lnTo>
                    <a:pt x="198" y="482"/>
                  </a:lnTo>
                  <a:lnTo>
                    <a:pt x="141" y="595"/>
                  </a:lnTo>
                  <a:lnTo>
                    <a:pt x="85" y="623"/>
                  </a:lnTo>
                  <a:lnTo>
                    <a:pt x="56" y="708"/>
                  </a:lnTo>
                  <a:lnTo>
                    <a:pt x="141" y="708"/>
                  </a:lnTo>
                  <a:lnTo>
                    <a:pt x="198" y="964"/>
                  </a:lnTo>
                  <a:lnTo>
                    <a:pt x="141" y="1020"/>
                  </a:lnTo>
                  <a:lnTo>
                    <a:pt x="141" y="1077"/>
                  </a:lnTo>
                  <a:lnTo>
                    <a:pt x="198" y="1105"/>
                  </a:lnTo>
                  <a:lnTo>
                    <a:pt x="141" y="1134"/>
                  </a:lnTo>
                  <a:lnTo>
                    <a:pt x="28" y="1162"/>
                  </a:lnTo>
                  <a:lnTo>
                    <a:pt x="0" y="1219"/>
                  </a:lnTo>
                  <a:lnTo>
                    <a:pt x="0" y="1275"/>
                  </a:lnTo>
                  <a:lnTo>
                    <a:pt x="170" y="1332"/>
                  </a:lnTo>
                  <a:lnTo>
                    <a:pt x="56" y="1445"/>
                  </a:lnTo>
                  <a:lnTo>
                    <a:pt x="141" y="1530"/>
                  </a:lnTo>
                  <a:lnTo>
                    <a:pt x="283" y="1559"/>
                  </a:lnTo>
                  <a:lnTo>
                    <a:pt x="311" y="1616"/>
                  </a:lnTo>
                  <a:lnTo>
                    <a:pt x="226" y="1672"/>
                  </a:lnTo>
                  <a:lnTo>
                    <a:pt x="255" y="1757"/>
                  </a:lnTo>
                  <a:lnTo>
                    <a:pt x="226" y="1786"/>
                  </a:lnTo>
                  <a:lnTo>
                    <a:pt x="170" y="1984"/>
                  </a:lnTo>
                  <a:lnTo>
                    <a:pt x="85" y="2041"/>
                  </a:lnTo>
                  <a:lnTo>
                    <a:pt x="85" y="2126"/>
                  </a:lnTo>
                  <a:lnTo>
                    <a:pt x="198" y="2097"/>
                  </a:lnTo>
                  <a:lnTo>
                    <a:pt x="311" y="2183"/>
                  </a:lnTo>
                  <a:lnTo>
                    <a:pt x="340" y="2268"/>
                  </a:lnTo>
                  <a:lnTo>
                    <a:pt x="425" y="2296"/>
                  </a:lnTo>
                  <a:lnTo>
                    <a:pt x="425" y="2353"/>
                  </a:lnTo>
                  <a:lnTo>
                    <a:pt x="567" y="2353"/>
                  </a:lnTo>
                  <a:lnTo>
                    <a:pt x="623" y="2381"/>
                  </a:lnTo>
                  <a:lnTo>
                    <a:pt x="680" y="252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84" name="Freeform 920">
              <a:extLst>
                <a:ext uri="{FF2B5EF4-FFF2-40B4-BE49-F238E27FC236}">
                  <a16:creationId xmlns:a16="http://schemas.microsoft.com/office/drawing/2014/main" id="{C4FD74A2-E250-4DC7-B3F0-4D95D10B9FB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3" y="3534"/>
              <a:ext cx="1332" cy="1871"/>
            </a:xfrm>
            <a:custGeom>
              <a:avLst/>
              <a:gdLst>
                <a:gd name="T0" fmla="*/ 765 w 1332"/>
                <a:gd name="T1" fmla="*/ 1871 h 1871"/>
                <a:gd name="T2" fmla="*/ 964 w 1332"/>
                <a:gd name="T3" fmla="*/ 1786 h 1871"/>
                <a:gd name="T4" fmla="*/ 1021 w 1332"/>
                <a:gd name="T5" fmla="*/ 1673 h 1871"/>
                <a:gd name="T6" fmla="*/ 964 w 1332"/>
                <a:gd name="T7" fmla="*/ 1645 h 1871"/>
                <a:gd name="T8" fmla="*/ 1049 w 1332"/>
                <a:gd name="T9" fmla="*/ 1560 h 1871"/>
                <a:gd name="T10" fmla="*/ 1021 w 1332"/>
                <a:gd name="T11" fmla="*/ 1446 h 1871"/>
                <a:gd name="T12" fmla="*/ 1021 w 1332"/>
                <a:gd name="T13" fmla="*/ 1333 h 1871"/>
                <a:gd name="T14" fmla="*/ 1106 w 1332"/>
                <a:gd name="T15" fmla="*/ 1248 h 1871"/>
                <a:gd name="T16" fmla="*/ 1049 w 1332"/>
                <a:gd name="T17" fmla="*/ 1191 h 1871"/>
                <a:gd name="T18" fmla="*/ 1134 w 1332"/>
                <a:gd name="T19" fmla="*/ 1078 h 1871"/>
                <a:gd name="T20" fmla="*/ 1134 w 1332"/>
                <a:gd name="T21" fmla="*/ 851 h 1871"/>
                <a:gd name="T22" fmla="*/ 964 w 1332"/>
                <a:gd name="T23" fmla="*/ 794 h 1871"/>
                <a:gd name="T24" fmla="*/ 907 w 1332"/>
                <a:gd name="T25" fmla="*/ 737 h 1871"/>
                <a:gd name="T26" fmla="*/ 992 w 1332"/>
                <a:gd name="T27" fmla="*/ 681 h 1871"/>
                <a:gd name="T28" fmla="*/ 1077 w 1332"/>
                <a:gd name="T29" fmla="*/ 539 h 1871"/>
                <a:gd name="T30" fmla="*/ 1021 w 1332"/>
                <a:gd name="T31" fmla="*/ 539 h 1871"/>
                <a:gd name="T32" fmla="*/ 1049 w 1332"/>
                <a:gd name="T33" fmla="*/ 482 h 1871"/>
                <a:gd name="T34" fmla="*/ 1049 w 1332"/>
                <a:gd name="T35" fmla="*/ 426 h 1871"/>
                <a:gd name="T36" fmla="*/ 1134 w 1332"/>
                <a:gd name="T37" fmla="*/ 369 h 1871"/>
                <a:gd name="T38" fmla="*/ 1191 w 1332"/>
                <a:gd name="T39" fmla="*/ 255 h 1871"/>
                <a:gd name="T40" fmla="*/ 1162 w 1332"/>
                <a:gd name="T41" fmla="*/ 199 h 1871"/>
                <a:gd name="T42" fmla="*/ 1191 w 1332"/>
                <a:gd name="T43" fmla="*/ 199 h 1871"/>
                <a:gd name="T44" fmla="*/ 1162 w 1332"/>
                <a:gd name="T45" fmla="*/ 114 h 1871"/>
                <a:gd name="T46" fmla="*/ 1247 w 1332"/>
                <a:gd name="T47" fmla="*/ 85 h 1871"/>
                <a:gd name="T48" fmla="*/ 1332 w 1332"/>
                <a:gd name="T49" fmla="*/ 85 h 1871"/>
                <a:gd name="T50" fmla="*/ 1247 w 1332"/>
                <a:gd name="T51" fmla="*/ 29 h 1871"/>
                <a:gd name="T52" fmla="*/ 992 w 1332"/>
                <a:gd name="T53" fmla="*/ 0 h 1871"/>
                <a:gd name="T54" fmla="*/ 992 w 1332"/>
                <a:gd name="T55" fmla="*/ 57 h 1871"/>
                <a:gd name="T56" fmla="*/ 907 w 1332"/>
                <a:gd name="T57" fmla="*/ 57 h 1871"/>
                <a:gd name="T58" fmla="*/ 850 w 1332"/>
                <a:gd name="T59" fmla="*/ 199 h 1871"/>
                <a:gd name="T60" fmla="*/ 794 w 1332"/>
                <a:gd name="T61" fmla="*/ 199 h 1871"/>
                <a:gd name="T62" fmla="*/ 822 w 1332"/>
                <a:gd name="T63" fmla="*/ 284 h 1871"/>
                <a:gd name="T64" fmla="*/ 709 w 1332"/>
                <a:gd name="T65" fmla="*/ 284 h 1871"/>
                <a:gd name="T66" fmla="*/ 709 w 1332"/>
                <a:gd name="T67" fmla="*/ 227 h 1871"/>
                <a:gd name="T68" fmla="*/ 595 w 1332"/>
                <a:gd name="T69" fmla="*/ 284 h 1871"/>
                <a:gd name="T70" fmla="*/ 510 w 1332"/>
                <a:gd name="T71" fmla="*/ 199 h 1871"/>
                <a:gd name="T72" fmla="*/ 340 w 1332"/>
                <a:gd name="T73" fmla="*/ 170 h 1871"/>
                <a:gd name="T74" fmla="*/ 283 w 1332"/>
                <a:gd name="T75" fmla="*/ 284 h 1871"/>
                <a:gd name="T76" fmla="*/ 198 w 1332"/>
                <a:gd name="T77" fmla="*/ 369 h 1871"/>
                <a:gd name="T78" fmla="*/ 142 w 1332"/>
                <a:gd name="T79" fmla="*/ 340 h 1871"/>
                <a:gd name="T80" fmla="*/ 57 w 1332"/>
                <a:gd name="T81" fmla="*/ 369 h 1871"/>
                <a:gd name="T82" fmla="*/ 0 w 1332"/>
                <a:gd name="T83" fmla="*/ 454 h 1871"/>
                <a:gd name="T84" fmla="*/ 142 w 1332"/>
                <a:gd name="T85" fmla="*/ 567 h 1871"/>
                <a:gd name="T86" fmla="*/ 198 w 1332"/>
                <a:gd name="T87" fmla="*/ 822 h 1871"/>
                <a:gd name="T88" fmla="*/ 283 w 1332"/>
                <a:gd name="T89" fmla="*/ 907 h 1871"/>
                <a:gd name="T90" fmla="*/ 283 w 1332"/>
                <a:gd name="T91" fmla="*/ 964 h 1871"/>
                <a:gd name="T92" fmla="*/ 397 w 1332"/>
                <a:gd name="T93" fmla="*/ 1021 h 1871"/>
                <a:gd name="T94" fmla="*/ 340 w 1332"/>
                <a:gd name="T95" fmla="*/ 1078 h 1871"/>
                <a:gd name="T96" fmla="*/ 283 w 1332"/>
                <a:gd name="T97" fmla="*/ 1078 h 1871"/>
                <a:gd name="T98" fmla="*/ 283 w 1332"/>
                <a:gd name="T99" fmla="*/ 1106 h 1871"/>
                <a:gd name="T100" fmla="*/ 340 w 1332"/>
                <a:gd name="T101" fmla="*/ 1134 h 1871"/>
                <a:gd name="T102" fmla="*/ 283 w 1332"/>
                <a:gd name="T103" fmla="*/ 1163 h 1871"/>
                <a:gd name="T104" fmla="*/ 283 w 1332"/>
                <a:gd name="T105" fmla="*/ 1191 h 1871"/>
                <a:gd name="T106" fmla="*/ 340 w 1332"/>
                <a:gd name="T107" fmla="*/ 1191 h 1871"/>
                <a:gd name="T108" fmla="*/ 283 w 1332"/>
                <a:gd name="T109" fmla="*/ 1248 h 1871"/>
                <a:gd name="T110" fmla="*/ 340 w 1332"/>
                <a:gd name="T111" fmla="*/ 1531 h 1871"/>
                <a:gd name="T112" fmla="*/ 369 w 1332"/>
                <a:gd name="T113" fmla="*/ 1560 h 1871"/>
                <a:gd name="T114" fmla="*/ 425 w 1332"/>
                <a:gd name="T115" fmla="*/ 1560 h 1871"/>
                <a:gd name="T116" fmla="*/ 425 w 1332"/>
                <a:gd name="T117" fmla="*/ 1645 h 1871"/>
                <a:gd name="T118" fmla="*/ 652 w 1332"/>
                <a:gd name="T119" fmla="*/ 1786 h 1871"/>
                <a:gd name="T120" fmla="*/ 680 w 1332"/>
                <a:gd name="T121" fmla="*/ 1843 h 1871"/>
                <a:gd name="T122" fmla="*/ 765 w 1332"/>
                <a:gd name="T123" fmla="*/ 1871 h 1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332" h="1871">
                  <a:moveTo>
                    <a:pt x="765" y="1871"/>
                  </a:moveTo>
                  <a:lnTo>
                    <a:pt x="964" y="1786"/>
                  </a:lnTo>
                  <a:lnTo>
                    <a:pt x="1021" y="1673"/>
                  </a:lnTo>
                  <a:lnTo>
                    <a:pt x="964" y="1645"/>
                  </a:lnTo>
                  <a:lnTo>
                    <a:pt x="1049" y="1560"/>
                  </a:lnTo>
                  <a:lnTo>
                    <a:pt x="1021" y="1446"/>
                  </a:lnTo>
                  <a:lnTo>
                    <a:pt x="1021" y="1333"/>
                  </a:lnTo>
                  <a:lnTo>
                    <a:pt x="1106" y="1248"/>
                  </a:lnTo>
                  <a:lnTo>
                    <a:pt x="1049" y="1191"/>
                  </a:lnTo>
                  <a:lnTo>
                    <a:pt x="1134" y="1078"/>
                  </a:lnTo>
                  <a:lnTo>
                    <a:pt x="1134" y="851"/>
                  </a:lnTo>
                  <a:lnTo>
                    <a:pt x="964" y="794"/>
                  </a:lnTo>
                  <a:lnTo>
                    <a:pt x="907" y="737"/>
                  </a:lnTo>
                  <a:lnTo>
                    <a:pt x="992" y="681"/>
                  </a:lnTo>
                  <a:lnTo>
                    <a:pt x="1077" y="539"/>
                  </a:lnTo>
                  <a:lnTo>
                    <a:pt x="1021" y="539"/>
                  </a:lnTo>
                  <a:lnTo>
                    <a:pt x="1049" y="482"/>
                  </a:lnTo>
                  <a:lnTo>
                    <a:pt x="1049" y="426"/>
                  </a:lnTo>
                  <a:lnTo>
                    <a:pt x="1134" y="369"/>
                  </a:lnTo>
                  <a:lnTo>
                    <a:pt x="1191" y="255"/>
                  </a:lnTo>
                  <a:lnTo>
                    <a:pt x="1162" y="199"/>
                  </a:lnTo>
                  <a:lnTo>
                    <a:pt x="1191" y="199"/>
                  </a:lnTo>
                  <a:lnTo>
                    <a:pt x="1162" y="114"/>
                  </a:lnTo>
                  <a:lnTo>
                    <a:pt x="1247" y="85"/>
                  </a:lnTo>
                  <a:lnTo>
                    <a:pt x="1332" y="85"/>
                  </a:lnTo>
                  <a:lnTo>
                    <a:pt x="1247" y="29"/>
                  </a:lnTo>
                  <a:lnTo>
                    <a:pt x="992" y="0"/>
                  </a:lnTo>
                  <a:lnTo>
                    <a:pt x="992" y="57"/>
                  </a:lnTo>
                  <a:lnTo>
                    <a:pt x="907" y="57"/>
                  </a:lnTo>
                  <a:lnTo>
                    <a:pt x="850" y="199"/>
                  </a:lnTo>
                  <a:lnTo>
                    <a:pt x="794" y="199"/>
                  </a:lnTo>
                  <a:lnTo>
                    <a:pt x="822" y="284"/>
                  </a:lnTo>
                  <a:lnTo>
                    <a:pt x="709" y="284"/>
                  </a:lnTo>
                  <a:lnTo>
                    <a:pt x="709" y="227"/>
                  </a:lnTo>
                  <a:lnTo>
                    <a:pt x="595" y="284"/>
                  </a:lnTo>
                  <a:lnTo>
                    <a:pt x="510" y="199"/>
                  </a:lnTo>
                  <a:lnTo>
                    <a:pt x="340" y="170"/>
                  </a:lnTo>
                  <a:lnTo>
                    <a:pt x="283" y="284"/>
                  </a:lnTo>
                  <a:lnTo>
                    <a:pt x="198" y="369"/>
                  </a:lnTo>
                  <a:lnTo>
                    <a:pt x="142" y="340"/>
                  </a:lnTo>
                  <a:lnTo>
                    <a:pt x="57" y="369"/>
                  </a:lnTo>
                  <a:lnTo>
                    <a:pt x="0" y="454"/>
                  </a:lnTo>
                  <a:lnTo>
                    <a:pt x="142" y="567"/>
                  </a:lnTo>
                  <a:lnTo>
                    <a:pt x="198" y="822"/>
                  </a:lnTo>
                  <a:lnTo>
                    <a:pt x="283" y="907"/>
                  </a:lnTo>
                  <a:lnTo>
                    <a:pt x="283" y="964"/>
                  </a:lnTo>
                  <a:lnTo>
                    <a:pt x="397" y="1021"/>
                  </a:lnTo>
                  <a:lnTo>
                    <a:pt x="340" y="1078"/>
                  </a:lnTo>
                  <a:lnTo>
                    <a:pt x="283" y="1078"/>
                  </a:lnTo>
                  <a:lnTo>
                    <a:pt x="283" y="1106"/>
                  </a:lnTo>
                  <a:lnTo>
                    <a:pt x="340" y="1134"/>
                  </a:lnTo>
                  <a:lnTo>
                    <a:pt x="283" y="1163"/>
                  </a:lnTo>
                  <a:lnTo>
                    <a:pt x="283" y="1191"/>
                  </a:lnTo>
                  <a:lnTo>
                    <a:pt x="340" y="1191"/>
                  </a:lnTo>
                  <a:lnTo>
                    <a:pt x="283" y="1248"/>
                  </a:lnTo>
                  <a:lnTo>
                    <a:pt x="340" y="1531"/>
                  </a:lnTo>
                  <a:lnTo>
                    <a:pt x="369" y="1560"/>
                  </a:lnTo>
                  <a:lnTo>
                    <a:pt x="425" y="1560"/>
                  </a:lnTo>
                  <a:lnTo>
                    <a:pt x="425" y="1645"/>
                  </a:lnTo>
                  <a:lnTo>
                    <a:pt x="652" y="1786"/>
                  </a:lnTo>
                  <a:lnTo>
                    <a:pt x="680" y="1843"/>
                  </a:lnTo>
                  <a:lnTo>
                    <a:pt x="765" y="187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85" name="Freeform 921">
              <a:extLst>
                <a:ext uri="{FF2B5EF4-FFF2-40B4-BE49-F238E27FC236}">
                  <a16:creationId xmlns:a16="http://schemas.microsoft.com/office/drawing/2014/main" id="{7AEEA55F-1E79-449A-A1E3-F69BF40AD58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8" y="3704"/>
              <a:ext cx="1616" cy="1871"/>
            </a:xfrm>
            <a:custGeom>
              <a:avLst/>
              <a:gdLst>
                <a:gd name="T0" fmla="*/ 199 w 1616"/>
                <a:gd name="T1" fmla="*/ 1616 h 1871"/>
                <a:gd name="T2" fmla="*/ 199 w 1616"/>
                <a:gd name="T3" fmla="*/ 1475 h 1871"/>
                <a:gd name="T4" fmla="*/ 256 w 1616"/>
                <a:gd name="T5" fmla="*/ 1276 h 1871"/>
                <a:gd name="T6" fmla="*/ 341 w 1616"/>
                <a:gd name="T7" fmla="*/ 1078 h 1871"/>
                <a:gd name="T8" fmla="*/ 369 w 1616"/>
                <a:gd name="T9" fmla="*/ 908 h 1871"/>
                <a:gd name="T10" fmla="*/ 199 w 1616"/>
                <a:gd name="T11" fmla="*/ 624 h 1871"/>
                <a:gd name="T12" fmla="*/ 227 w 1616"/>
                <a:gd name="T13" fmla="*/ 511 h 1871"/>
                <a:gd name="T14" fmla="*/ 256 w 1616"/>
                <a:gd name="T15" fmla="*/ 369 h 1871"/>
                <a:gd name="T16" fmla="*/ 284 w 1616"/>
                <a:gd name="T17" fmla="*/ 256 h 1871"/>
                <a:gd name="T18" fmla="*/ 397 w 1616"/>
                <a:gd name="T19" fmla="*/ 256 h 1871"/>
                <a:gd name="T20" fmla="*/ 539 w 1616"/>
                <a:gd name="T21" fmla="*/ 284 h 1871"/>
                <a:gd name="T22" fmla="*/ 709 w 1616"/>
                <a:gd name="T23" fmla="*/ 284 h 1871"/>
                <a:gd name="T24" fmla="*/ 737 w 1616"/>
                <a:gd name="T25" fmla="*/ 170 h 1871"/>
                <a:gd name="T26" fmla="*/ 1021 w 1616"/>
                <a:gd name="T27" fmla="*/ 85 h 1871"/>
                <a:gd name="T28" fmla="*/ 1248 w 1616"/>
                <a:gd name="T29" fmla="*/ 114 h 1871"/>
                <a:gd name="T30" fmla="*/ 1560 w 1616"/>
                <a:gd name="T31" fmla="*/ 199 h 1871"/>
                <a:gd name="T32" fmla="*/ 1531 w 1616"/>
                <a:gd name="T33" fmla="*/ 256 h 1871"/>
                <a:gd name="T34" fmla="*/ 1531 w 1616"/>
                <a:gd name="T35" fmla="*/ 426 h 1871"/>
                <a:gd name="T36" fmla="*/ 1475 w 1616"/>
                <a:gd name="T37" fmla="*/ 539 h 1871"/>
                <a:gd name="T38" fmla="*/ 1361 w 1616"/>
                <a:gd name="T39" fmla="*/ 681 h 1871"/>
                <a:gd name="T40" fmla="*/ 1503 w 1616"/>
                <a:gd name="T41" fmla="*/ 851 h 1871"/>
                <a:gd name="T42" fmla="*/ 1446 w 1616"/>
                <a:gd name="T43" fmla="*/ 964 h 1871"/>
                <a:gd name="T44" fmla="*/ 1390 w 1616"/>
                <a:gd name="T45" fmla="*/ 1021 h 1871"/>
                <a:gd name="T46" fmla="*/ 1390 w 1616"/>
                <a:gd name="T47" fmla="*/ 1134 h 1871"/>
                <a:gd name="T48" fmla="*/ 1304 w 1616"/>
                <a:gd name="T49" fmla="*/ 1163 h 1871"/>
                <a:gd name="T50" fmla="*/ 1276 w 1616"/>
                <a:gd name="T51" fmla="*/ 1219 h 1871"/>
                <a:gd name="T52" fmla="*/ 1191 w 1616"/>
                <a:gd name="T53" fmla="*/ 1333 h 1871"/>
                <a:gd name="T54" fmla="*/ 1049 w 1616"/>
                <a:gd name="T55" fmla="*/ 1390 h 1871"/>
                <a:gd name="T56" fmla="*/ 936 w 1616"/>
                <a:gd name="T57" fmla="*/ 1503 h 1871"/>
                <a:gd name="T58" fmla="*/ 652 w 1616"/>
                <a:gd name="T59" fmla="*/ 1645 h 1871"/>
                <a:gd name="T60" fmla="*/ 454 w 1616"/>
                <a:gd name="T61" fmla="*/ 1701 h 1871"/>
                <a:gd name="T62" fmla="*/ 227 w 1616"/>
                <a:gd name="T63" fmla="*/ 1815 h 1871"/>
                <a:gd name="T64" fmla="*/ 29 w 1616"/>
                <a:gd name="T65" fmla="*/ 1786 h 1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16" h="1871">
                  <a:moveTo>
                    <a:pt x="0" y="1701"/>
                  </a:moveTo>
                  <a:lnTo>
                    <a:pt x="199" y="1616"/>
                  </a:lnTo>
                  <a:lnTo>
                    <a:pt x="256" y="1503"/>
                  </a:lnTo>
                  <a:lnTo>
                    <a:pt x="199" y="1475"/>
                  </a:lnTo>
                  <a:lnTo>
                    <a:pt x="284" y="1390"/>
                  </a:lnTo>
                  <a:lnTo>
                    <a:pt x="256" y="1276"/>
                  </a:lnTo>
                  <a:lnTo>
                    <a:pt x="256" y="1163"/>
                  </a:lnTo>
                  <a:lnTo>
                    <a:pt x="341" y="1078"/>
                  </a:lnTo>
                  <a:lnTo>
                    <a:pt x="284" y="1021"/>
                  </a:lnTo>
                  <a:lnTo>
                    <a:pt x="369" y="908"/>
                  </a:lnTo>
                  <a:lnTo>
                    <a:pt x="369" y="681"/>
                  </a:lnTo>
                  <a:lnTo>
                    <a:pt x="199" y="624"/>
                  </a:lnTo>
                  <a:lnTo>
                    <a:pt x="142" y="567"/>
                  </a:lnTo>
                  <a:lnTo>
                    <a:pt x="227" y="511"/>
                  </a:lnTo>
                  <a:lnTo>
                    <a:pt x="312" y="369"/>
                  </a:lnTo>
                  <a:lnTo>
                    <a:pt x="256" y="369"/>
                  </a:lnTo>
                  <a:lnTo>
                    <a:pt x="284" y="312"/>
                  </a:lnTo>
                  <a:lnTo>
                    <a:pt x="284" y="256"/>
                  </a:lnTo>
                  <a:lnTo>
                    <a:pt x="369" y="199"/>
                  </a:lnTo>
                  <a:lnTo>
                    <a:pt x="397" y="256"/>
                  </a:lnTo>
                  <a:lnTo>
                    <a:pt x="539" y="170"/>
                  </a:lnTo>
                  <a:lnTo>
                    <a:pt x="539" y="284"/>
                  </a:lnTo>
                  <a:lnTo>
                    <a:pt x="624" y="312"/>
                  </a:lnTo>
                  <a:lnTo>
                    <a:pt x="709" y="284"/>
                  </a:lnTo>
                  <a:lnTo>
                    <a:pt x="766" y="199"/>
                  </a:lnTo>
                  <a:lnTo>
                    <a:pt x="737" y="170"/>
                  </a:lnTo>
                  <a:lnTo>
                    <a:pt x="1049" y="0"/>
                  </a:lnTo>
                  <a:lnTo>
                    <a:pt x="1021" y="85"/>
                  </a:lnTo>
                  <a:lnTo>
                    <a:pt x="1191" y="142"/>
                  </a:lnTo>
                  <a:lnTo>
                    <a:pt x="1248" y="114"/>
                  </a:lnTo>
                  <a:lnTo>
                    <a:pt x="1446" y="227"/>
                  </a:lnTo>
                  <a:lnTo>
                    <a:pt x="1560" y="199"/>
                  </a:lnTo>
                  <a:lnTo>
                    <a:pt x="1616" y="227"/>
                  </a:lnTo>
                  <a:lnTo>
                    <a:pt x="1531" y="256"/>
                  </a:lnTo>
                  <a:lnTo>
                    <a:pt x="1446" y="397"/>
                  </a:lnTo>
                  <a:lnTo>
                    <a:pt x="1531" y="426"/>
                  </a:lnTo>
                  <a:lnTo>
                    <a:pt x="1531" y="482"/>
                  </a:lnTo>
                  <a:lnTo>
                    <a:pt x="1475" y="539"/>
                  </a:lnTo>
                  <a:lnTo>
                    <a:pt x="1390" y="539"/>
                  </a:lnTo>
                  <a:lnTo>
                    <a:pt x="1361" y="681"/>
                  </a:lnTo>
                  <a:lnTo>
                    <a:pt x="1418" y="681"/>
                  </a:lnTo>
                  <a:lnTo>
                    <a:pt x="1503" y="851"/>
                  </a:lnTo>
                  <a:lnTo>
                    <a:pt x="1503" y="964"/>
                  </a:lnTo>
                  <a:lnTo>
                    <a:pt x="1446" y="964"/>
                  </a:lnTo>
                  <a:lnTo>
                    <a:pt x="1418" y="1049"/>
                  </a:lnTo>
                  <a:lnTo>
                    <a:pt x="1390" y="1021"/>
                  </a:lnTo>
                  <a:lnTo>
                    <a:pt x="1333" y="1106"/>
                  </a:lnTo>
                  <a:lnTo>
                    <a:pt x="1390" y="1134"/>
                  </a:lnTo>
                  <a:lnTo>
                    <a:pt x="1333" y="1191"/>
                  </a:lnTo>
                  <a:lnTo>
                    <a:pt x="1304" y="1163"/>
                  </a:lnTo>
                  <a:lnTo>
                    <a:pt x="1276" y="1163"/>
                  </a:lnTo>
                  <a:lnTo>
                    <a:pt x="1276" y="1219"/>
                  </a:lnTo>
                  <a:lnTo>
                    <a:pt x="1248" y="1333"/>
                  </a:lnTo>
                  <a:lnTo>
                    <a:pt x="1191" y="1333"/>
                  </a:lnTo>
                  <a:lnTo>
                    <a:pt x="1191" y="1418"/>
                  </a:lnTo>
                  <a:lnTo>
                    <a:pt x="1049" y="1390"/>
                  </a:lnTo>
                  <a:lnTo>
                    <a:pt x="964" y="1418"/>
                  </a:lnTo>
                  <a:lnTo>
                    <a:pt x="936" y="1503"/>
                  </a:lnTo>
                  <a:lnTo>
                    <a:pt x="709" y="1588"/>
                  </a:lnTo>
                  <a:lnTo>
                    <a:pt x="652" y="1645"/>
                  </a:lnTo>
                  <a:lnTo>
                    <a:pt x="539" y="1701"/>
                  </a:lnTo>
                  <a:lnTo>
                    <a:pt x="454" y="1701"/>
                  </a:lnTo>
                  <a:lnTo>
                    <a:pt x="369" y="1815"/>
                  </a:lnTo>
                  <a:lnTo>
                    <a:pt x="227" y="1815"/>
                  </a:lnTo>
                  <a:lnTo>
                    <a:pt x="85" y="1871"/>
                  </a:lnTo>
                  <a:lnTo>
                    <a:pt x="29" y="1786"/>
                  </a:lnTo>
                  <a:lnTo>
                    <a:pt x="0" y="170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86" name="Freeform 922">
              <a:extLst>
                <a:ext uri="{FF2B5EF4-FFF2-40B4-BE49-F238E27FC236}">
                  <a16:creationId xmlns:a16="http://schemas.microsoft.com/office/drawing/2014/main" id="{A02AB15D-97E3-4CB3-B1EA-B8CB85323344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0" y="4016"/>
              <a:ext cx="2949" cy="1928"/>
            </a:xfrm>
            <a:custGeom>
              <a:avLst/>
              <a:gdLst>
                <a:gd name="T0" fmla="*/ 284 w 2949"/>
                <a:gd name="T1" fmla="*/ 1191 h 1928"/>
                <a:gd name="T2" fmla="*/ 539 w 2949"/>
                <a:gd name="T3" fmla="*/ 1106 h 1928"/>
                <a:gd name="T4" fmla="*/ 624 w 2949"/>
                <a:gd name="T5" fmla="*/ 907 h 1928"/>
                <a:gd name="T6" fmla="*/ 681 w 2949"/>
                <a:gd name="T7" fmla="*/ 879 h 1928"/>
                <a:gd name="T8" fmla="*/ 738 w 2949"/>
                <a:gd name="T9" fmla="*/ 709 h 1928"/>
                <a:gd name="T10" fmla="*/ 851 w 2949"/>
                <a:gd name="T11" fmla="*/ 652 h 1928"/>
                <a:gd name="T12" fmla="*/ 1333 w 2949"/>
                <a:gd name="T13" fmla="*/ 567 h 1928"/>
                <a:gd name="T14" fmla="*/ 1446 w 2949"/>
                <a:gd name="T15" fmla="*/ 340 h 1928"/>
                <a:gd name="T16" fmla="*/ 1503 w 2949"/>
                <a:gd name="T17" fmla="*/ 199 h 1928"/>
                <a:gd name="T18" fmla="*/ 1957 w 2949"/>
                <a:gd name="T19" fmla="*/ 170 h 1928"/>
                <a:gd name="T20" fmla="*/ 2268 w 2949"/>
                <a:gd name="T21" fmla="*/ 85 h 1928"/>
                <a:gd name="T22" fmla="*/ 2524 w 2949"/>
                <a:gd name="T23" fmla="*/ 0 h 1928"/>
                <a:gd name="T24" fmla="*/ 2552 w 2949"/>
                <a:gd name="T25" fmla="*/ 85 h 1928"/>
                <a:gd name="T26" fmla="*/ 2240 w 2949"/>
                <a:gd name="T27" fmla="*/ 114 h 1928"/>
                <a:gd name="T28" fmla="*/ 2127 w 2949"/>
                <a:gd name="T29" fmla="*/ 142 h 1928"/>
                <a:gd name="T30" fmla="*/ 2070 w 2949"/>
                <a:gd name="T31" fmla="*/ 425 h 1928"/>
                <a:gd name="T32" fmla="*/ 2013 w 2949"/>
                <a:gd name="T33" fmla="*/ 539 h 1928"/>
                <a:gd name="T34" fmla="*/ 2212 w 2949"/>
                <a:gd name="T35" fmla="*/ 624 h 1928"/>
                <a:gd name="T36" fmla="*/ 2325 w 2949"/>
                <a:gd name="T37" fmla="*/ 681 h 1928"/>
                <a:gd name="T38" fmla="*/ 2410 w 2949"/>
                <a:gd name="T39" fmla="*/ 596 h 1928"/>
                <a:gd name="T40" fmla="*/ 2467 w 2949"/>
                <a:gd name="T41" fmla="*/ 737 h 1928"/>
                <a:gd name="T42" fmla="*/ 2495 w 2949"/>
                <a:gd name="T43" fmla="*/ 737 h 1928"/>
                <a:gd name="T44" fmla="*/ 2665 w 2949"/>
                <a:gd name="T45" fmla="*/ 681 h 1928"/>
                <a:gd name="T46" fmla="*/ 2920 w 2949"/>
                <a:gd name="T47" fmla="*/ 737 h 1928"/>
                <a:gd name="T48" fmla="*/ 2750 w 2949"/>
                <a:gd name="T49" fmla="*/ 822 h 1928"/>
                <a:gd name="T50" fmla="*/ 2552 w 2949"/>
                <a:gd name="T51" fmla="*/ 851 h 1928"/>
                <a:gd name="T52" fmla="*/ 2467 w 2949"/>
                <a:gd name="T53" fmla="*/ 851 h 1928"/>
                <a:gd name="T54" fmla="*/ 2495 w 2949"/>
                <a:gd name="T55" fmla="*/ 992 h 1928"/>
                <a:gd name="T56" fmla="*/ 2439 w 2949"/>
                <a:gd name="T57" fmla="*/ 1191 h 1928"/>
                <a:gd name="T58" fmla="*/ 2325 w 2949"/>
                <a:gd name="T59" fmla="*/ 1276 h 1928"/>
                <a:gd name="T60" fmla="*/ 2212 w 2949"/>
                <a:gd name="T61" fmla="*/ 1361 h 1928"/>
                <a:gd name="T62" fmla="*/ 2353 w 2949"/>
                <a:gd name="T63" fmla="*/ 1333 h 1928"/>
                <a:gd name="T64" fmla="*/ 2382 w 2949"/>
                <a:gd name="T65" fmla="*/ 1333 h 1928"/>
                <a:gd name="T66" fmla="*/ 2552 w 2949"/>
                <a:gd name="T67" fmla="*/ 1418 h 1928"/>
                <a:gd name="T68" fmla="*/ 2382 w 2949"/>
                <a:gd name="T69" fmla="*/ 1616 h 1928"/>
                <a:gd name="T70" fmla="*/ 2240 w 2949"/>
                <a:gd name="T71" fmla="*/ 1474 h 1928"/>
                <a:gd name="T72" fmla="*/ 2127 w 2949"/>
                <a:gd name="T73" fmla="*/ 1531 h 1928"/>
                <a:gd name="T74" fmla="*/ 2042 w 2949"/>
                <a:gd name="T75" fmla="*/ 1616 h 1928"/>
                <a:gd name="T76" fmla="*/ 1985 w 2949"/>
                <a:gd name="T77" fmla="*/ 1503 h 1928"/>
                <a:gd name="T78" fmla="*/ 2013 w 2949"/>
                <a:gd name="T79" fmla="*/ 1786 h 1928"/>
                <a:gd name="T80" fmla="*/ 1928 w 2949"/>
                <a:gd name="T81" fmla="*/ 1673 h 1928"/>
                <a:gd name="T82" fmla="*/ 1872 w 2949"/>
                <a:gd name="T83" fmla="*/ 1815 h 1928"/>
                <a:gd name="T84" fmla="*/ 1758 w 2949"/>
                <a:gd name="T85" fmla="*/ 1843 h 1928"/>
                <a:gd name="T86" fmla="*/ 1815 w 2949"/>
                <a:gd name="T87" fmla="*/ 1531 h 1928"/>
                <a:gd name="T88" fmla="*/ 1673 w 2949"/>
                <a:gd name="T89" fmla="*/ 1389 h 1928"/>
                <a:gd name="T90" fmla="*/ 1390 w 2949"/>
                <a:gd name="T91" fmla="*/ 1333 h 1928"/>
                <a:gd name="T92" fmla="*/ 1134 w 2949"/>
                <a:gd name="T93" fmla="*/ 1616 h 1928"/>
                <a:gd name="T94" fmla="*/ 908 w 2949"/>
                <a:gd name="T95" fmla="*/ 1730 h 1928"/>
                <a:gd name="T96" fmla="*/ 284 w 2949"/>
                <a:gd name="T97" fmla="*/ 1786 h 1928"/>
                <a:gd name="T98" fmla="*/ 142 w 2949"/>
                <a:gd name="T99" fmla="*/ 1446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949" h="1928">
                  <a:moveTo>
                    <a:pt x="0" y="1333"/>
                  </a:moveTo>
                  <a:lnTo>
                    <a:pt x="57" y="1276"/>
                  </a:lnTo>
                  <a:lnTo>
                    <a:pt x="284" y="1191"/>
                  </a:lnTo>
                  <a:lnTo>
                    <a:pt x="312" y="1106"/>
                  </a:lnTo>
                  <a:lnTo>
                    <a:pt x="397" y="1078"/>
                  </a:lnTo>
                  <a:lnTo>
                    <a:pt x="539" y="1106"/>
                  </a:lnTo>
                  <a:lnTo>
                    <a:pt x="539" y="1021"/>
                  </a:lnTo>
                  <a:lnTo>
                    <a:pt x="596" y="1021"/>
                  </a:lnTo>
                  <a:lnTo>
                    <a:pt x="624" y="907"/>
                  </a:lnTo>
                  <a:lnTo>
                    <a:pt x="624" y="851"/>
                  </a:lnTo>
                  <a:lnTo>
                    <a:pt x="652" y="851"/>
                  </a:lnTo>
                  <a:lnTo>
                    <a:pt x="681" y="879"/>
                  </a:lnTo>
                  <a:lnTo>
                    <a:pt x="738" y="822"/>
                  </a:lnTo>
                  <a:lnTo>
                    <a:pt x="681" y="794"/>
                  </a:lnTo>
                  <a:lnTo>
                    <a:pt x="738" y="709"/>
                  </a:lnTo>
                  <a:lnTo>
                    <a:pt x="766" y="737"/>
                  </a:lnTo>
                  <a:lnTo>
                    <a:pt x="794" y="652"/>
                  </a:lnTo>
                  <a:lnTo>
                    <a:pt x="851" y="652"/>
                  </a:lnTo>
                  <a:lnTo>
                    <a:pt x="908" y="709"/>
                  </a:lnTo>
                  <a:lnTo>
                    <a:pt x="1163" y="567"/>
                  </a:lnTo>
                  <a:lnTo>
                    <a:pt x="1333" y="567"/>
                  </a:lnTo>
                  <a:lnTo>
                    <a:pt x="1475" y="511"/>
                  </a:lnTo>
                  <a:lnTo>
                    <a:pt x="1418" y="425"/>
                  </a:lnTo>
                  <a:lnTo>
                    <a:pt x="1446" y="340"/>
                  </a:lnTo>
                  <a:lnTo>
                    <a:pt x="1446" y="284"/>
                  </a:lnTo>
                  <a:lnTo>
                    <a:pt x="1531" y="255"/>
                  </a:lnTo>
                  <a:lnTo>
                    <a:pt x="1503" y="199"/>
                  </a:lnTo>
                  <a:lnTo>
                    <a:pt x="1645" y="227"/>
                  </a:lnTo>
                  <a:lnTo>
                    <a:pt x="1730" y="170"/>
                  </a:lnTo>
                  <a:lnTo>
                    <a:pt x="1957" y="170"/>
                  </a:lnTo>
                  <a:lnTo>
                    <a:pt x="2042" y="85"/>
                  </a:lnTo>
                  <a:lnTo>
                    <a:pt x="2212" y="57"/>
                  </a:lnTo>
                  <a:lnTo>
                    <a:pt x="2268" y="85"/>
                  </a:lnTo>
                  <a:lnTo>
                    <a:pt x="2325" y="57"/>
                  </a:lnTo>
                  <a:lnTo>
                    <a:pt x="2382" y="85"/>
                  </a:lnTo>
                  <a:lnTo>
                    <a:pt x="2524" y="0"/>
                  </a:lnTo>
                  <a:lnTo>
                    <a:pt x="2524" y="29"/>
                  </a:lnTo>
                  <a:lnTo>
                    <a:pt x="2609" y="57"/>
                  </a:lnTo>
                  <a:lnTo>
                    <a:pt x="2552" y="85"/>
                  </a:lnTo>
                  <a:lnTo>
                    <a:pt x="2467" y="85"/>
                  </a:lnTo>
                  <a:lnTo>
                    <a:pt x="2439" y="142"/>
                  </a:lnTo>
                  <a:lnTo>
                    <a:pt x="2240" y="114"/>
                  </a:lnTo>
                  <a:lnTo>
                    <a:pt x="2212" y="142"/>
                  </a:lnTo>
                  <a:lnTo>
                    <a:pt x="2183" y="114"/>
                  </a:lnTo>
                  <a:lnTo>
                    <a:pt x="2127" y="142"/>
                  </a:lnTo>
                  <a:lnTo>
                    <a:pt x="2127" y="227"/>
                  </a:lnTo>
                  <a:lnTo>
                    <a:pt x="2013" y="340"/>
                  </a:lnTo>
                  <a:lnTo>
                    <a:pt x="2070" y="425"/>
                  </a:lnTo>
                  <a:lnTo>
                    <a:pt x="1957" y="454"/>
                  </a:lnTo>
                  <a:lnTo>
                    <a:pt x="2013" y="482"/>
                  </a:lnTo>
                  <a:lnTo>
                    <a:pt x="2013" y="539"/>
                  </a:lnTo>
                  <a:lnTo>
                    <a:pt x="2155" y="567"/>
                  </a:lnTo>
                  <a:lnTo>
                    <a:pt x="2155" y="652"/>
                  </a:lnTo>
                  <a:lnTo>
                    <a:pt x="2212" y="624"/>
                  </a:lnTo>
                  <a:lnTo>
                    <a:pt x="2240" y="681"/>
                  </a:lnTo>
                  <a:lnTo>
                    <a:pt x="2268" y="652"/>
                  </a:lnTo>
                  <a:lnTo>
                    <a:pt x="2325" y="681"/>
                  </a:lnTo>
                  <a:lnTo>
                    <a:pt x="2325" y="624"/>
                  </a:lnTo>
                  <a:lnTo>
                    <a:pt x="2353" y="652"/>
                  </a:lnTo>
                  <a:lnTo>
                    <a:pt x="2410" y="596"/>
                  </a:lnTo>
                  <a:lnTo>
                    <a:pt x="2382" y="737"/>
                  </a:lnTo>
                  <a:lnTo>
                    <a:pt x="2439" y="737"/>
                  </a:lnTo>
                  <a:lnTo>
                    <a:pt x="2467" y="737"/>
                  </a:lnTo>
                  <a:lnTo>
                    <a:pt x="2467" y="681"/>
                  </a:lnTo>
                  <a:lnTo>
                    <a:pt x="2552" y="652"/>
                  </a:lnTo>
                  <a:lnTo>
                    <a:pt x="2495" y="737"/>
                  </a:lnTo>
                  <a:lnTo>
                    <a:pt x="2524" y="766"/>
                  </a:lnTo>
                  <a:lnTo>
                    <a:pt x="2665" y="737"/>
                  </a:lnTo>
                  <a:lnTo>
                    <a:pt x="2665" y="681"/>
                  </a:lnTo>
                  <a:lnTo>
                    <a:pt x="2779" y="681"/>
                  </a:lnTo>
                  <a:lnTo>
                    <a:pt x="2807" y="709"/>
                  </a:lnTo>
                  <a:lnTo>
                    <a:pt x="2920" y="737"/>
                  </a:lnTo>
                  <a:lnTo>
                    <a:pt x="2949" y="822"/>
                  </a:lnTo>
                  <a:lnTo>
                    <a:pt x="2779" y="766"/>
                  </a:lnTo>
                  <a:lnTo>
                    <a:pt x="2750" y="822"/>
                  </a:lnTo>
                  <a:lnTo>
                    <a:pt x="2722" y="822"/>
                  </a:lnTo>
                  <a:lnTo>
                    <a:pt x="2694" y="766"/>
                  </a:lnTo>
                  <a:lnTo>
                    <a:pt x="2552" y="851"/>
                  </a:lnTo>
                  <a:lnTo>
                    <a:pt x="2580" y="964"/>
                  </a:lnTo>
                  <a:lnTo>
                    <a:pt x="2495" y="936"/>
                  </a:lnTo>
                  <a:lnTo>
                    <a:pt x="2467" y="851"/>
                  </a:lnTo>
                  <a:lnTo>
                    <a:pt x="2410" y="851"/>
                  </a:lnTo>
                  <a:lnTo>
                    <a:pt x="2439" y="1049"/>
                  </a:lnTo>
                  <a:lnTo>
                    <a:pt x="2495" y="992"/>
                  </a:lnTo>
                  <a:lnTo>
                    <a:pt x="2580" y="1021"/>
                  </a:lnTo>
                  <a:lnTo>
                    <a:pt x="2524" y="1049"/>
                  </a:lnTo>
                  <a:lnTo>
                    <a:pt x="2439" y="1191"/>
                  </a:lnTo>
                  <a:lnTo>
                    <a:pt x="2382" y="1163"/>
                  </a:lnTo>
                  <a:lnTo>
                    <a:pt x="2382" y="1219"/>
                  </a:lnTo>
                  <a:lnTo>
                    <a:pt x="2325" y="1276"/>
                  </a:lnTo>
                  <a:lnTo>
                    <a:pt x="2268" y="1248"/>
                  </a:lnTo>
                  <a:lnTo>
                    <a:pt x="2268" y="1304"/>
                  </a:lnTo>
                  <a:lnTo>
                    <a:pt x="2212" y="1361"/>
                  </a:lnTo>
                  <a:lnTo>
                    <a:pt x="2297" y="1361"/>
                  </a:lnTo>
                  <a:lnTo>
                    <a:pt x="2325" y="1446"/>
                  </a:lnTo>
                  <a:lnTo>
                    <a:pt x="2353" y="1333"/>
                  </a:lnTo>
                  <a:lnTo>
                    <a:pt x="2439" y="1418"/>
                  </a:lnTo>
                  <a:lnTo>
                    <a:pt x="2439" y="1361"/>
                  </a:lnTo>
                  <a:lnTo>
                    <a:pt x="2382" y="1333"/>
                  </a:lnTo>
                  <a:lnTo>
                    <a:pt x="2467" y="1276"/>
                  </a:lnTo>
                  <a:lnTo>
                    <a:pt x="2580" y="1361"/>
                  </a:lnTo>
                  <a:lnTo>
                    <a:pt x="2552" y="1418"/>
                  </a:lnTo>
                  <a:lnTo>
                    <a:pt x="2410" y="1503"/>
                  </a:lnTo>
                  <a:lnTo>
                    <a:pt x="2410" y="1559"/>
                  </a:lnTo>
                  <a:lnTo>
                    <a:pt x="2382" y="1616"/>
                  </a:lnTo>
                  <a:lnTo>
                    <a:pt x="2325" y="1588"/>
                  </a:lnTo>
                  <a:lnTo>
                    <a:pt x="2353" y="1531"/>
                  </a:lnTo>
                  <a:lnTo>
                    <a:pt x="2240" y="1474"/>
                  </a:lnTo>
                  <a:lnTo>
                    <a:pt x="2268" y="1559"/>
                  </a:lnTo>
                  <a:lnTo>
                    <a:pt x="2183" y="1645"/>
                  </a:lnTo>
                  <a:lnTo>
                    <a:pt x="2127" y="1531"/>
                  </a:lnTo>
                  <a:lnTo>
                    <a:pt x="2127" y="1645"/>
                  </a:lnTo>
                  <a:lnTo>
                    <a:pt x="2070" y="1616"/>
                  </a:lnTo>
                  <a:lnTo>
                    <a:pt x="2042" y="1616"/>
                  </a:lnTo>
                  <a:lnTo>
                    <a:pt x="2013" y="1588"/>
                  </a:lnTo>
                  <a:lnTo>
                    <a:pt x="2013" y="1531"/>
                  </a:lnTo>
                  <a:lnTo>
                    <a:pt x="1985" y="1503"/>
                  </a:lnTo>
                  <a:lnTo>
                    <a:pt x="1957" y="1588"/>
                  </a:lnTo>
                  <a:lnTo>
                    <a:pt x="2013" y="1673"/>
                  </a:lnTo>
                  <a:lnTo>
                    <a:pt x="2013" y="1786"/>
                  </a:lnTo>
                  <a:lnTo>
                    <a:pt x="1928" y="1616"/>
                  </a:lnTo>
                  <a:lnTo>
                    <a:pt x="1900" y="1645"/>
                  </a:lnTo>
                  <a:lnTo>
                    <a:pt x="1928" y="1673"/>
                  </a:lnTo>
                  <a:lnTo>
                    <a:pt x="1872" y="1673"/>
                  </a:lnTo>
                  <a:lnTo>
                    <a:pt x="1928" y="1758"/>
                  </a:lnTo>
                  <a:lnTo>
                    <a:pt x="1872" y="1815"/>
                  </a:lnTo>
                  <a:lnTo>
                    <a:pt x="1985" y="1843"/>
                  </a:lnTo>
                  <a:lnTo>
                    <a:pt x="1786" y="1928"/>
                  </a:lnTo>
                  <a:lnTo>
                    <a:pt x="1758" y="1843"/>
                  </a:lnTo>
                  <a:lnTo>
                    <a:pt x="1786" y="1730"/>
                  </a:lnTo>
                  <a:lnTo>
                    <a:pt x="1730" y="1673"/>
                  </a:lnTo>
                  <a:lnTo>
                    <a:pt x="1815" y="1531"/>
                  </a:lnTo>
                  <a:lnTo>
                    <a:pt x="1815" y="1418"/>
                  </a:lnTo>
                  <a:lnTo>
                    <a:pt x="1730" y="1418"/>
                  </a:lnTo>
                  <a:lnTo>
                    <a:pt x="1673" y="1389"/>
                  </a:lnTo>
                  <a:lnTo>
                    <a:pt x="1503" y="1446"/>
                  </a:lnTo>
                  <a:lnTo>
                    <a:pt x="1446" y="1361"/>
                  </a:lnTo>
                  <a:lnTo>
                    <a:pt x="1390" y="1333"/>
                  </a:lnTo>
                  <a:lnTo>
                    <a:pt x="1248" y="1361"/>
                  </a:lnTo>
                  <a:lnTo>
                    <a:pt x="1219" y="1559"/>
                  </a:lnTo>
                  <a:lnTo>
                    <a:pt x="1134" y="1616"/>
                  </a:lnTo>
                  <a:lnTo>
                    <a:pt x="1106" y="1730"/>
                  </a:lnTo>
                  <a:lnTo>
                    <a:pt x="1021" y="1701"/>
                  </a:lnTo>
                  <a:lnTo>
                    <a:pt x="908" y="1730"/>
                  </a:lnTo>
                  <a:lnTo>
                    <a:pt x="539" y="1701"/>
                  </a:lnTo>
                  <a:lnTo>
                    <a:pt x="426" y="1815"/>
                  </a:lnTo>
                  <a:lnTo>
                    <a:pt x="284" y="1786"/>
                  </a:lnTo>
                  <a:lnTo>
                    <a:pt x="142" y="1673"/>
                  </a:lnTo>
                  <a:lnTo>
                    <a:pt x="171" y="1559"/>
                  </a:lnTo>
                  <a:lnTo>
                    <a:pt x="142" y="1446"/>
                  </a:lnTo>
                  <a:lnTo>
                    <a:pt x="57" y="1474"/>
                  </a:lnTo>
                  <a:lnTo>
                    <a:pt x="0" y="133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87" name="Freeform 923">
              <a:extLst>
                <a:ext uri="{FF2B5EF4-FFF2-40B4-BE49-F238E27FC236}">
                  <a16:creationId xmlns:a16="http://schemas.microsoft.com/office/drawing/2014/main" id="{0A644E2D-D76F-49A2-A915-45E9D096D69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72" y="5689"/>
              <a:ext cx="113" cy="85"/>
            </a:xfrm>
            <a:custGeom>
              <a:avLst/>
              <a:gdLst>
                <a:gd name="T0" fmla="*/ 28 w 113"/>
                <a:gd name="T1" fmla="*/ 0 h 85"/>
                <a:gd name="T2" fmla="*/ 0 w 113"/>
                <a:gd name="T3" fmla="*/ 57 h 85"/>
                <a:gd name="T4" fmla="*/ 113 w 113"/>
                <a:gd name="T5" fmla="*/ 85 h 85"/>
                <a:gd name="T6" fmla="*/ 113 w 113"/>
                <a:gd name="T7" fmla="*/ 28 h 85"/>
                <a:gd name="T8" fmla="*/ 56 w 113"/>
                <a:gd name="T9" fmla="*/ 0 h 85"/>
                <a:gd name="T10" fmla="*/ 28 w 113"/>
                <a:gd name="T11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" h="85">
                  <a:moveTo>
                    <a:pt x="28" y="0"/>
                  </a:moveTo>
                  <a:lnTo>
                    <a:pt x="0" y="57"/>
                  </a:lnTo>
                  <a:lnTo>
                    <a:pt x="113" y="85"/>
                  </a:lnTo>
                  <a:lnTo>
                    <a:pt x="113" y="28"/>
                  </a:lnTo>
                  <a:lnTo>
                    <a:pt x="56" y="0"/>
                  </a:lnTo>
                  <a:lnTo>
                    <a:pt x="28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88" name="Freeform 924">
              <a:extLst>
                <a:ext uri="{FF2B5EF4-FFF2-40B4-BE49-F238E27FC236}">
                  <a16:creationId xmlns:a16="http://schemas.microsoft.com/office/drawing/2014/main" id="{1D30DF1E-D168-4712-9BE8-500B124D089F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7" y="4527"/>
              <a:ext cx="113" cy="170"/>
            </a:xfrm>
            <a:custGeom>
              <a:avLst/>
              <a:gdLst>
                <a:gd name="T0" fmla="*/ 28 w 113"/>
                <a:gd name="T1" fmla="*/ 170 h 170"/>
                <a:gd name="T2" fmla="*/ 0 w 113"/>
                <a:gd name="T3" fmla="*/ 113 h 170"/>
                <a:gd name="T4" fmla="*/ 85 w 113"/>
                <a:gd name="T5" fmla="*/ 0 h 170"/>
                <a:gd name="T6" fmla="*/ 113 w 113"/>
                <a:gd name="T7" fmla="*/ 113 h 170"/>
                <a:gd name="T8" fmla="*/ 28 w 113"/>
                <a:gd name="T9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70">
                  <a:moveTo>
                    <a:pt x="28" y="170"/>
                  </a:moveTo>
                  <a:lnTo>
                    <a:pt x="0" y="113"/>
                  </a:lnTo>
                  <a:lnTo>
                    <a:pt x="85" y="0"/>
                  </a:lnTo>
                  <a:lnTo>
                    <a:pt x="113" y="113"/>
                  </a:lnTo>
                  <a:lnTo>
                    <a:pt x="28" y="17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89" name="Freeform 925">
              <a:extLst>
                <a:ext uri="{FF2B5EF4-FFF2-40B4-BE49-F238E27FC236}">
                  <a16:creationId xmlns:a16="http://schemas.microsoft.com/office/drawing/2014/main" id="{92B7E16C-A704-467B-B669-70986C3C2DE4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0" y="4328"/>
              <a:ext cx="227" cy="199"/>
            </a:xfrm>
            <a:custGeom>
              <a:avLst/>
              <a:gdLst>
                <a:gd name="T0" fmla="*/ 227 w 227"/>
                <a:gd name="T1" fmla="*/ 113 h 199"/>
                <a:gd name="T2" fmla="*/ 57 w 227"/>
                <a:gd name="T3" fmla="*/ 199 h 199"/>
                <a:gd name="T4" fmla="*/ 0 w 227"/>
                <a:gd name="T5" fmla="*/ 170 h 199"/>
                <a:gd name="T6" fmla="*/ 57 w 227"/>
                <a:gd name="T7" fmla="*/ 85 h 199"/>
                <a:gd name="T8" fmla="*/ 57 w 227"/>
                <a:gd name="T9" fmla="*/ 0 h 199"/>
                <a:gd name="T10" fmla="*/ 170 w 227"/>
                <a:gd name="T11" fmla="*/ 0 h 199"/>
                <a:gd name="T12" fmla="*/ 113 w 227"/>
                <a:gd name="T13" fmla="*/ 57 h 199"/>
                <a:gd name="T14" fmla="*/ 198 w 227"/>
                <a:gd name="T15" fmla="*/ 113 h 199"/>
                <a:gd name="T16" fmla="*/ 227 w 227"/>
                <a:gd name="T17" fmla="*/ 113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199">
                  <a:moveTo>
                    <a:pt x="227" y="113"/>
                  </a:moveTo>
                  <a:lnTo>
                    <a:pt x="57" y="199"/>
                  </a:lnTo>
                  <a:lnTo>
                    <a:pt x="0" y="170"/>
                  </a:lnTo>
                  <a:lnTo>
                    <a:pt x="57" y="85"/>
                  </a:lnTo>
                  <a:lnTo>
                    <a:pt x="57" y="0"/>
                  </a:lnTo>
                  <a:lnTo>
                    <a:pt x="170" y="0"/>
                  </a:lnTo>
                  <a:lnTo>
                    <a:pt x="113" y="57"/>
                  </a:lnTo>
                  <a:lnTo>
                    <a:pt x="198" y="113"/>
                  </a:lnTo>
                  <a:lnTo>
                    <a:pt x="227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0" name="Freeform 926">
              <a:extLst>
                <a:ext uri="{FF2B5EF4-FFF2-40B4-BE49-F238E27FC236}">
                  <a16:creationId xmlns:a16="http://schemas.microsoft.com/office/drawing/2014/main" id="{79A85AE4-F127-4F05-88BE-28A419E9CDC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2" y="2797"/>
              <a:ext cx="141" cy="85"/>
            </a:xfrm>
            <a:custGeom>
              <a:avLst/>
              <a:gdLst>
                <a:gd name="T0" fmla="*/ 56 w 141"/>
                <a:gd name="T1" fmla="*/ 85 h 85"/>
                <a:gd name="T2" fmla="*/ 0 w 141"/>
                <a:gd name="T3" fmla="*/ 29 h 85"/>
                <a:gd name="T4" fmla="*/ 141 w 141"/>
                <a:gd name="T5" fmla="*/ 0 h 85"/>
                <a:gd name="T6" fmla="*/ 56 w 141"/>
                <a:gd name="T7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1" h="85">
                  <a:moveTo>
                    <a:pt x="56" y="85"/>
                  </a:moveTo>
                  <a:lnTo>
                    <a:pt x="0" y="29"/>
                  </a:lnTo>
                  <a:lnTo>
                    <a:pt x="141" y="0"/>
                  </a:lnTo>
                  <a:lnTo>
                    <a:pt x="56" y="8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1" name="Freeform 927">
              <a:extLst>
                <a:ext uri="{FF2B5EF4-FFF2-40B4-BE49-F238E27FC236}">
                  <a16:creationId xmlns:a16="http://schemas.microsoft.com/office/drawing/2014/main" id="{0EBEB2DE-24EC-4894-AF8C-F30EE664CE8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6" y="3676"/>
              <a:ext cx="1078" cy="567"/>
            </a:xfrm>
            <a:custGeom>
              <a:avLst/>
              <a:gdLst>
                <a:gd name="T0" fmla="*/ 57 w 1078"/>
                <a:gd name="T1" fmla="*/ 539 h 567"/>
                <a:gd name="T2" fmla="*/ 199 w 1078"/>
                <a:gd name="T3" fmla="*/ 567 h 567"/>
                <a:gd name="T4" fmla="*/ 284 w 1078"/>
                <a:gd name="T5" fmla="*/ 510 h 567"/>
                <a:gd name="T6" fmla="*/ 511 w 1078"/>
                <a:gd name="T7" fmla="*/ 510 h 567"/>
                <a:gd name="T8" fmla="*/ 596 w 1078"/>
                <a:gd name="T9" fmla="*/ 425 h 567"/>
                <a:gd name="T10" fmla="*/ 766 w 1078"/>
                <a:gd name="T11" fmla="*/ 397 h 567"/>
                <a:gd name="T12" fmla="*/ 822 w 1078"/>
                <a:gd name="T13" fmla="*/ 425 h 567"/>
                <a:gd name="T14" fmla="*/ 879 w 1078"/>
                <a:gd name="T15" fmla="*/ 397 h 567"/>
                <a:gd name="T16" fmla="*/ 936 w 1078"/>
                <a:gd name="T17" fmla="*/ 425 h 567"/>
                <a:gd name="T18" fmla="*/ 1078 w 1078"/>
                <a:gd name="T19" fmla="*/ 340 h 567"/>
                <a:gd name="T20" fmla="*/ 1049 w 1078"/>
                <a:gd name="T21" fmla="*/ 255 h 567"/>
                <a:gd name="T22" fmla="*/ 1078 w 1078"/>
                <a:gd name="T23" fmla="*/ 198 h 567"/>
                <a:gd name="T24" fmla="*/ 993 w 1078"/>
                <a:gd name="T25" fmla="*/ 198 h 567"/>
                <a:gd name="T26" fmla="*/ 993 w 1078"/>
                <a:gd name="T27" fmla="*/ 340 h 567"/>
                <a:gd name="T28" fmla="*/ 907 w 1078"/>
                <a:gd name="T29" fmla="*/ 369 h 567"/>
                <a:gd name="T30" fmla="*/ 907 w 1078"/>
                <a:gd name="T31" fmla="*/ 312 h 567"/>
                <a:gd name="T32" fmla="*/ 822 w 1078"/>
                <a:gd name="T33" fmla="*/ 340 h 567"/>
                <a:gd name="T34" fmla="*/ 794 w 1078"/>
                <a:gd name="T35" fmla="*/ 312 h 567"/>
                <a:gd name="T36" fmla="*/ 766 w 1078"/>
                <a:gd name="T37" fmla="*/ 227 h 567"/>
                <a:gd name="T38" fmla="*/ 822 w 1078"/>
                <a:gd name="T39" fmla="*/ 170 h 567"/>
                <a:gd name="T40" fmla="*/ 709 w 1078"/>
                <a:gd name="T41" fmla="*/ 198 h 567"/>
                <a:gd name="T42" fmla="*/ 737 w 1078"/>
                <a:gd name="T43" fmla="*/ 284 h 567"/>
                <a:gd name="T44" fmla="*/ 709 w 1078"/>
                <a:gd name="T45" fmla="*/ 312 h 567"/>
                <a:gd name="T46" fmla="*/ 709 w 1078"/>
                <a:gd name="T47" fmla="*/ 340 h 567"/>
                <a:gd name="T48" fmla="*/ 624 w 1078"/>
                <a:gd name="T49" fmla="*/ 369 h 567"/>
                <a:gd name="T50" fmla="*/ 624 w 1078"/>
                <a:gd name="T51" fmla="*/ 312 h 567"/>
                <a:gd name="T52" fmla="*/ 624 w 1078"/>
                <a:gd name="T53" fmla="*/ 284 h 567"/>
                <a:gd name="T54" fmla="*/ 567 w 1078"/>
                <a:gd name="T55" fmla="*/ 312 h 567"/>
                <a:gd name="T56" fmla="*/ 539 w 1078"/>
                <a:gd name="T57" fmla="*/ 255 h 567"/>
                <a:gd name="T58" fmla="*/ 482 w 1078"/>
                <a:gd name="T59" fmla="*/ 312 h 567"/>
                <a:gd name="T60" fmla="*/ 397 w 1078"/>
                <a:gd name="T61" fmla="*/ 312 h 567"/>
                <a:gd name="T62" fmla="*/ 426 w 1078"/>
                <a:gd name="T63" fmla="*/ 255 h 567"/>
                <a:gd name="T64" fmla="*/ 369 w 1078"/>
                <a:gd name="T65" fmla="*/ 227 h 567"/>
                <a:gd name="T66" fmla="*/ 426 w 1078"/>
                <a:gd name="T67" fmla="*/ 227 h 567"/>
                <a:gd name="T68" fmla="*/ 426 w 1078"/>
                <a:gd name="T69" fmla="*/ 198 h 567"/>
                <a:gd name="T70" fmla="*/ 482 w 1078"/>
                <a:gd name="T71" fmla="*/ 170 h 567"/>
                <a:gd name="T72" fmla="*/ 454 w 1078"/>
                <a:gd name="T73" fmla="*/ 142 h 567"/>
                <a:gd name="T74" fmla="*/ 511 w 1078"/>
                <a:gd name="T75" fmla="*/ 113 h 567"/>
                <a:gd name="T76" fmla="*/ 567 w 1078"/>
                <a:gd name="T77" fmla="*/ 142 h 567"/>
                <a:gd name="T78" fmla="*/ 596 w 1078"/>
                <a:gd name="T79" fmla="*/ 142 h 567"/>
                <a:gd name="T80" fmla="*/ 596 w 1078"/>
                <a:gd name="T81" fmla="*/ 85 h 567"/>
                <a:gd name="T82" fmla="*/ 681 w 1078"/>
                <a:gd name="T83" fmla="*/ 28 h 567"/>
                <a:gd name="T84" fmla="*/ 624 w 1078"/>
                <a:gd name="T85" fmla="*/ 0 h 567"/>
                <a:gd name="T86" fmla="*/ 539 w 1078"/>
                <a:gd name="T87" fmla="*/ 57 h 567"/>
                <a:gd name="T88" fmla="*/ 539 w 1078"/>
                <a:gd name="T89" fmla="*/ 85 h 567"/>
                <a:gd name="T90" fmla="*/ 454 w 1078"/>
                <a:gd name="T91" fmla="*/ 85 h 567"/>
                <a:gd name="T92" fmla="*/ 397 w 1078"/>
                <a:gd name="T93" fmla="*/ 170 h 567"/>
                <a:gd name="T94" fmla="*/ 227 w 1078"/>
                <a:gd name="T95" fmla="*/ 170 h 567"/>
                <a:gd name="T96" fmla="*/ 227 w 1078"/>
                <a:gd name="T97" fmla="*/ 198 h 567"/>
                <a:gd name="T98" fmla="*/ 170 w 1078"/>
                <a:gd name="T99" fmla="*/ 198 h 567"/>
                <a:gd name="T100" fmla="*/ 114 w 1078"/>
                <a:gd name="T101" fmla="*/ 284 h 567"/>
                <a:gd name="T102" fmla="*/ 0 w 1078"/>
                <a:gd name="T103" fmla="*/ 312 h 567"/>
                <a:gd name="T104" fmla="*/ 57 w 1078"/>
                <a:gd name="T105" fmla="*/ 425 h 567"/>
                <a:gd name="T106" fmla="*/ 85 w 1078"/>
                <a:gd name="T107" fmla="*/ 425 h 567"/>
                <a:gd name="T108" fmla="*/ 57 w 1078"/>
                <a:gd name="T109" fmla="*/ 539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78" h="567">
                  <a:moveTo>
                    <a:pt x="57" y="539"/>
                  </a:moveTo>
                  <a:lnTo>
                    <a:pt x="199" y="567"/>
                  </a:lnTo>
                  <a:lnTo>
                    <a:pt x="284" y="510"/>
                  </a:lnTo>
                  <a:lnTo>
                    <a:pt x="511" y="510"/>
                  </a:lnTo>
                  <a:lnTo>
                    <a:pt x="596" y="425"/>
                  </a:lnTo>
                  <a:lnTo>
                    <a:pt x="766" y="397"/>
                  </a:lnTo>
                  <a:lnTo>
                    <a:pt x="822" y="425"/>
                  </a:lnTo>
                  <a:lnTo>
                    <a:pt x="879" y="397"/>
                  </a:lnTo>
                  <a:lnTo>
                    <a:pt x="936" y="425"/>
                  </a:lnTo>
                  <a:lnTo>
                    <a:pt x="1078" y="340"/>
                  </a:lnTo>
                  <a:lnTo>
                    <a:pt x="1049" y="255"/>
                  </a:lnTo>
                  <a:lnTo>
                    <a:pt x="1078" y="198"/>
                  </a:lnTo>
                  <a:lnTo>
                    <a:pt x="993" y="198"/>
                  </a:lnTo>
                  <a:lnTo>
                    <a:pt x="993" y="340"/>
                  </a:lnTo>
                  <a:lnTo>
                    <a:pt x="907" y="369"/>
                  </a:lnTo>
                  <a:lnTo>
                    <a:pt x="907" y="312"/>
                  </a:lnTo>
                  <a:lnTo>
                    <a:pt x="822" y="340"/>
                  </a:lnTo>
                  <a:lnTo>
                    <a:pt x="794" y="312"/>
                  </a:lnTo>
                  <a:lnTo>
                    <a:pt x="766" y="227"/>
                  </a:lnTo>
                  <a:lnTo>
                    <a:pt x="822" y="170"/>
                  </a:lnTo>
                  <a:lnTo>
                    <a:pt x="709" y="198"/>
                  </a:lnTo>
                  <a:lnTo>
                    <a:pt x="737" y="284"/>
                  </a:lnTo>
                  <a:lnTo>
                    <a:pt x="709" y="312"/>
                  </a:lnTo>
                  <a:lnTo>
                    <a:pt x="709" y="340"/>
                  </a:lnTo>
                  <a:lnTo>
                    <a:pt x="624" y="369"/>
                  </a:lnTo>
                  <a:lnTo>
                    <a:pt x="624" y="312"/>
                  </a:lnTo>
                  <a:lnTo>
                    <a:pt x="624" y="284"/>
                  </a:lnTo>
                  <a:lnTo>
                    <a:pt x="567" y="312"/>
                  </a:lnTo>
                  <a:lnTo>
                    <a:pt x="539" y="255"/>
                  </a:lnTo>
                  <a:lnTo>
                    <a:pt x="482" y="312"/>
                  </a:lnTo>
                  <a:lnTo>
                    <a:pt x="397" y="312"/>
                  </a:lnTo>
                  <a:lnTo>
                    <a:pt x="426" y="255"/>
                  </a:lnTo>
                  <a:lnTo>
                    <a:pt x="369" y="227"/>
                  </a:lnTo>
                  <a:lnTo>
                    <a:pt x="426" y="227"/>
                  </a:lnTo>
                  <a:lnTo>
                    <a:pt x="426" y="198"/>
                  </a:lnTo>
                  <a:lnTo>
                    <a:pt x="482" y="170"/>
                  </a:lnTo>
                  <a:lnTo>
                    <a:pt x="454" y="142"/>
                  </a:lnTo>
                  <a:lnTo>
                    <a:pt x="511" y="113"/>
                  </a:lnTo>
                  <a:lnTo>
                    <a:pt x="567" y="142"/>
                  </a:lnTo>
                  <a:lnTo>
                    <a:pt x="596" y="142"/>
                  </a:lnTo>
                  <a:lnTo>
                    <a:pt x="596" y="85"/>
                  </a:lnTo>
                  <a:lnTo>
                    <a:pt x="681" y="28"/>
                  </a:lnTo>
                  <a:lnTo>
                    <a:pt x="624" y="0"/>
                  </a:lnTo>
                  <a:lnTo>
                    <a:pt x="539" y="57"/>
                  </a:lnTo>
                  <a:lnTo>
                    <a:pt x="539" y="85"/>
                  </a:lnTo>
                  <a:lnTo>
                    <a:pt x="454" y="85"/>
                  </a:lnTo>
                  <a:lnTo>
                    <a:pt x="397" y="170"/>
                  </a:lnTo>
                  <a:lnTo>
                    <a:pt x="227" y="170"/>
                  </a:lnTo>
                  <a:lnTo>
                    <a:pt x="227" y="198"/>
                  </a:lnTo>
                  <a:lnTo>
                    <a:pt x="170" y="198"/>
                  </a:lnTo>
                  <a:lnTo>
                    <a:pt x="114" y="284"/>
                  </a:lnTo>
                  <a:lnTo>
                    <a:pt x="0" y="312"/>
                  </a:lnTo>
                  <a:lnTo>
                    <a:pt x="57" y="425"/>
                  </a:lnTo>
                  <a:lnTo>
                    <a:pt x="85" y="425"/>
                  </a:lnTo>
                  <a:lnTo>
                    <a:pt x="57" y="539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5" name="Freeform 931">
              <a:extLst>
                <a:ext uri="{FF2B5EF4-FFF2-40B4-BE49-F238E27FC236}">
                  <a16:creationId xmlns:a16="http://schemas.microsoft.com/office/drawing/2014/main" id="{B074A838-D381-4214-8E1E-997CC0C5E0C4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9" y="3194"/>
              <a:ext cx="1361" cy="1531"/>
            </a:xfrm>
            <a:custGeom>
              <a:avLst/>
              <a:gdLst>
                <a:gd name="T0" fmla="*/ 170 w 1361"/>
                <a:gd name="T1" fmla="*/ 766 h 1531"/>
                <a:gd name="T2" fmla="*/ 170 w 1361"/>
                <a:gd name="T3" fmla="*/ 936 h 1531"/>
                <a:gd name="T4" fmla="*/ 114 w 1361"/>
                <a:gd name="T5" fmla="*/ 1049 h 1531"/>
                <a:gd name="T6" fmla="*/ 0 w 1361"/>
                <a:gd name="T7" fmla="*/ 1191 h 1531"/>
                <a:gd name="T8" fmla="*/ 142 w 1361"/>
                <a:gd name="T9" fmla="*/ 1361 h 1531"/>
                <a:gd name="T10" fmla="*/ 199 w 1361"/>
                <a:gd name="T11" fmla="*/ 1531 h 1531"/>
                <a:gd name="T12" fmla="*/ 624 w 1361"/>
                <a:gd name="T13" fmla="*/ 1389 h 1531"/>
                <a:gd name="T14" fmla="*/ 709 w 1361"/>
                <a:gd name="T15" fmla="*/ 1247 h 1531"/>
                <a:gd name="T16" fmla="*/ 737 w 1361"/>
                <a:gd name="T17" fmla="*/ 1106 h 1531"/>
                <a:gd name="T18" fmla="*/ 794 w 1361"/>
                <a:gd name="T19" fmla="*/ 1021 h 1531"/>
                <a:gd name="T20" fmla="*/ 794 w 1361"/>
                <a:gd name="T21" fmla="*/ 907 h 1531"/>
                <a:gd name="T22" fmla="*/ 851 w 1361"/>
                <a:gd name="T23" fmla="*/ 766 h 1531"/>
                <a:gd name="T24" fmla="*/ 964 w 1361"/>
                <a:gd name="T25" fmla="*/ 680 h 1531"/>
                <a:gd name="T26" fmla="*/ 1134 w 1361"/>
                <a:gd name="T27" fmla="*/ 652 h 1531"/>
                <a:gd name="T28" fmla="*/ 1276 w 1361"/>
                <a:gd name="T29" fmla="*/ 567 h 1531"/>
                <a:gd name="T30" fmla="*/ 1361 w 1361"/>
                <a:gd name="T31" fmla="*/ 482 h 1531"/>
                <a:gd name="T32" fmla="*/ 1276 w 1361"/>
                <a:gd name="T33" fmla="*/ 510 h 1531"/>
                <a:gd name="T34" fmla="*/ 1219 w 1361"/>
                <a:gd name="T35" fmla="*/ 539 h 1531"/>
                <a:gd name="T36" fmla="*/ 1248 w 1361"/>
                <a:gd name="T37" fmla="*/ 454 h 1531"/>
                <a:gd name="T38" fmla="*/ 1049 w 1361"/>
                <a:gd name="T39" fmla="*/ 567 h 1531"/>
                <a:gd name="T40" fmla="*/ 1049 w 1361"/>
                <a:gd name="T41" fmla="*/ 510 h 1531"/>
                <a:gd name="T42" fmla="*/ 936 w 1361"/>
                <a:gd name="T43" fmla="*/ 539 h 1531"/>
                <a:gd name="T44" fmla="*/ 879 w 1361"/>
                <a:gd name="T45" fmla="*/ 425 h 1531"/>
                <a:gd name="T46" fmla="*/ 936 w 1361"/>
                <a:gd name="T47" fmla="*/ 312 h 1531"/>
                <a:gd name="T48" fmla="*/ 1077 w 1361"/>
                <a:gd name="T49" fmla="*/ 142 h 1531"/>
                <a:gd name="T50" fmla="*/ 879 w 1361"/>
                <a:gd name="T51" fmla="*/ 57 h 1531"/>
                <a:gd name="T52" fmla="*/ 794 w 1361"/>
                <a:gd name="T53" fmla="*/ 113 h 1531"/>
                <a:gd name="T54" fmla="*/ 567 w 1361"/>
                <a:gd name="T55" fmla="*/ 255 h 1531"/>
                <a:gd name="T56" fmla="*/ 454 w 1361"/>
                <a:gd name="T57" fmla="*/ 340 h 1531"/>
                <a:gd name="T58" fmla="*/ 425 w 1361"/>
                <a:gd name="T59" fmla="*/ 454 h 1531"/>
                <a:gd name="T60" fmla="*/ 369 w 1361"/>
                <a:gd name="T61" fmla="*/ 680 h 1531"/>
                <a:gd name="T62" fmla="*/ 284 w 1361"/>
                <a:gd name="T63" fmla="*/ 766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61" h="1531">
                  <a:moveTo>
                    <a:pt x="255" y="737"/>
                  </a:moveTo>
                  <a:lnTo>
                    <a:pt x="170" y="766"/>
                  </a:lnTo>
                  <a:lnTo>
                    <a:pt x="85" y="907"/>
                  </a:lnTo>
                  <a:lnTo>
                    <a:pt x="170" y="936"/>
                  </a:lnTo>
                  <a:lnTo>
                    <a:pt x="170" y="992"/>
                  </a:lnTo>
                  <a:lnTo>
                    <a:pt x="114" y="1049"/>
                  </a:lnTo>
                  <a:lnTo>
                    <a:pt x="29" y="1049"/>
                  </a:lnTo>
                  <a:lnTo>
                    <a:pt x="0" y="1191"/>
                  </a:lnTo>
                  <a:lnTo>
                    <a:pt x="57" y="1191"/>
                  </a:lnTo>
                  <a:lnTo>
                    <a:pt x="142" y="1361"/>
                  </a:lnTo>
                  <a:lnTo>
                    <a:pt x="142" y="1474"/>
                  </a:lnTo>
                  <a:lnTo>
                    <a:pt x="199" y="1531"/>
                  </a:lnTo>
                  <a:lnTo>
                    <a:pt x="454" y="1389"/>
                  </a:lnTo>
                  <a:lnTo>
                    <a:pt x="624" y="1389"/>
                  </a:lnTo>
                  <a:lnTo>
                    <a:pt x="766" y="1333"/>
                  </a:lnTo>
                  <a:lnTo>
                    <a:pt x="709" y="1247"/>
                  </a:lnTo>
                  <a:lnTo>
                    <a:pt x="737" y="1162"/>
                  </a:lnTo>
                  <a:lnTo>
                    <a:pt x="737" y="1106"/>
                  </a:lnTo>
                  <a:lnTo>
                    <a:pt x="822" y="1077"/>
                  </a:lnTo>
                  <a:lnTo>
                    <a:pt x="794" y="1021"/>
                  </a:lnTo>
                  <a:lnTo>
                    <a:pt x="822" y="907"/>
                  </a:lnTo>
                  <a:lnTo>
                    <a:pt x="794" y="907"/>
                  </a:lnTo>
                  <a:lnTo>
                    <a:pt x="737" y="794"/>
                  </a:lnTo>
                  <a:lnTo>
                    <a:pt x="851" y="766"/>
                  </a:lnTo>
                  <a:lnTo>
                    <a:pt x="907" y="680"/>
                  </a:lnTo>
                  <a:lnTo>
                    <a:pt x="964" y="680"/>
                  </a:lnTo>
                  <a:lnTo>
                    <a:pt x="964" y="652"/>
                  </a:lnTo>
                  <a:lnTo>
                    <a:pt x="1134" y="652"/>
                  </a:lnTo>
                  <a:lnTo>
                    <a:pt x="1191" y="567"/>
                  </a:lnTo>
                  <a:lnTo>
                    <a:pt x="1276" y="567"/>
                  </a:lnTo>
                  <a:lnTo>
                    <a:pt x="1276" y="539"/>
                  </a:lnTo>
                  <a:lnTo>
                    <a:pt x="1361" y="482"/>
                  </a:lnTo>
                  <a:lnTo>
                    <a:pt x="1333" y="454"/>
                  </a:lnTo>
                  <a:lnTo>
                    <a:pt x="1276" y="510"/>
                  </a:lnTo>
                  <a:lnTo>
                    <a:pt x="1248" y="482"/>
                  </a:lnTo>
                  <a:lnTo>
                    <a:pt x="1219" y="539"/>
                  </a:lnTo>
                  <a:lnTo>
                    <a:pt x="1191" y="510"/>
                  </a:lnTo>
                  <a:lnTo>
                    <a:pt x="1248" y="454"/>
                  </a:lnTo>
                  <a:lnTo>
                    <a:pt x="1163" y="454"/>
                  </a:lnTo>
                  <a:lnTo>
                    <a:pt x="1049" y="567"/>
                  </a:lnTo>
                  <a:lnTo>
                    <a:pt x="1021" y="567"/>
                  </a:lnTo>
                  <a:lnTo>
                    <a:pt x="1049" y="510"/>
                  </a:lnTo>
                  <a:lnTo>
                    <a:pt x="992" y="482"/>
                  </a:lnTo>
                  <a:lnTo>
                    <a:pt x="936" y="539"/>
                  </a:lnTo>
                  <a:lnTo>
                    <a:pt x="879" y="539"/>
                  </a:lnTo>
                  <a:lnTo>
                    <a:pt x="879" y="425"/>
                  </a:lnTo>
                  <a:lnTo>
                    <a:pt x="992" y="340"/>
                  </a:lnTo>
                  <a:lnTo>
                    <a:pt x="936" y="312"/>
                  </a:lnTo>
                  <a:lnTo>
                    <a:pt x="992" y="170"/>
                  </a:lnTo>
                  <a:lnTo>
                    <a:pt x="1077" y="142"/>
                  </a:lnTo>
                  <a:lnTo>
                    <a:pt x="1021" y="0"/>
                  </a:lnTo>
                  <a:lnTo>
                    <a:pt x="879" y="57"/>
                  </a:lnTo>
                  <a:lnTo>
                    <a:pt x="822" y="142"/>
                  </a:lnTo>
                  <a:lnTo>
                    <a:pt x="794" y="113"/>
                  </a:lnTo>
                  <a:lnTo>
                    <a:pt x="596" y="170"/>
                  </a:lnTo>
                  <a:lnTo>
                    <a:pt x="567" y="255"/>
                  </a:lnTo>
                  <a:lnTo>
                    <a:pt x="539" y="227"/>
                  </a:lnTo>
                  <a:lnTo>
                    <a:pt x="454" y="340"/>
                  </a:lnTo>
                  <a:lnTo>
                    <a:pt x="482" y="397"/>
                  </a:lnTo>
                  <a:lnTo>
                    <a:pt x="425" y="454"/>
                  </a:lnTo>
                  <a:lnTo>
                    <a:pt x="454" y="482"/>
                  </a:lnTo>
                  <a:lnTo>
                    <a:pt x="369" y="680"/>
                  </a:lnTo>
                  <a:lnTo>
                    <a:pt x="369" y="766"/>
                  </a:lnTo>
                  <a:lnTo>
                    <a:pt x="284" y="766"/>
                  </a:lnTo>
                  <a:lnTo>
                    <a:pt x="255" y="73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6" name="Freeform 932">
              <a:extLst>
                <a:ext uri="{FF2B5EF4-FFF2-40B4-BE49-F238E27FC236}">
                  <a16:creationId xmlns:a16="http://schemas.microsoft.com/office/drawing/2014/main" id="{0958EEC4-9CE1-498A-BD15-C6DB7B4D23A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7" y="2826"/>
              <a:ext cx="2353" cy="1190"/>
            </a:xfrm>
            <a:custGeom>
              <a:avLst/>
              <a:gdLst>
                <a:gd name="T0" fmla="*/ 113 w 2353"/>
                <a:gd name="T1" fmla="*/ 793 h 1190"/>
                <a:gd name="T2" fmla="*/ 57 w 2353"/>
                <a:gd name="T3" fmla="*/ 907 h 1190"/>
                <a:gd name="T4" fmla="*/ 57 w 2353"/>
                <a:gd name="T5" fmla="*/ 963 h 1190"/>
                <a:gd name="T6" fmla="*/ 28 w 2353"/>
                <a:gd name="T7" fmla="*/ 1134 h 1190"/>
                <a:gd name="T8" fmla="*/ 170 w 2353"/>
                <a:gd name="T9" fmla="*/ 1162 h 1190"/>
                <a:gd name="T10" fmla="*/ 340 w 2353"/>
                <a:gd name="T11" fmla="*/ 1162 h 1190"/>
                <a:gd name="T12" fmla="*/ 368 w 2353"/>
                <a:gd name="T13" fmla="*/ 1048 h 1190"/>
                <a:gd name="T14" fmla="*/ 652 w 2353"/>
                <a:gd name="T15" fmla="*/ 963 h 1190"/>
                <a:gd name="T16" fmla="*/ 879 w 2353"/>
                <a:gd name="T17" fmla="*/ 992 h 1190"/>
                <a:gd name="T18" fmla="*/ 1191 w 2353"/>
                <a:gd name="T19" fmla="*/ 1077 h 1190"/>
                <a:gd name="T20" fmla="*/ 1276 w 2353"/>
                <a:gd name="T21" fmla="*/ 1134 h 1190"/>
                <a:gd name="T22" fmla="*/ 1361 w 2353"/>
                <a:gd name="T23" fmla="*/ 1048 h 1190"/>
                <a:gd name="T24" fmla="*/ 1417 w 2353"/>
                <a:gd name="T25" fmla="*/ 822 h 1190"/>
                <a:gd name="T26" fmla="*/ 1446 w 2353"/>
                <a:gd name="T27" fmla="*/ 708 h 1190"/>
                <a:gd name="T28" fmla="*/ 1559 w 2353"/>
                <a:gd name="T29" fmla="*/ 623 h 1190"/>
                <a:gd name="T30" fmla="*/ 1786 w 2353"/>
                <a:gd name="T31" fmla="*/ 481 h 1190"/>
                <a:gd name="T32" fmla="*/ 1871 w 2353"/>
                <a:gd name="T33" fmla="*/ 425 h 1190"/>
                <a:gd name="T34" fmla="*/ 2069 w 2353"/>
                <a:gd name="T35" fmla="*/ 510 h 1190"/>
                <a:gd name="T36" fmla="*/ 2126 w 2353"/>
                <a:gd name="T37" fmla="*/ 396 h 1190"/>
                <a:gd name="T38" fmla="*/ 2183 w 2353"/>
                <a:gd name="T39" fmla="*/ 226 h 1190"/>
                <a:gd name="T40" fmla="*/ 2296 w 2353"/>
                <a:gd name="T41" fmla="*/ 198 h 1190"/>
                <a:gd name="T42" fmla="*/ 2353 w 2353"/>
                <a:gd name="T43" fmla="*/ 56 h 1190"/>
                <a:gd name="T44" fmla="*/ 2155 w 2353"/>
                <a:gd name="T45" fmla="*/ 85 h 1190"/>
                <a:gd name="T46" fmla="*/ 2098 w 2353"/>
                <a:gd name="T47" fmla="*/ 113 h 1190"/>
                <a:gd name="T48" fmla="*/ 1729 w 2353"/>
                <a:gd name="T49" fmla="*/ 198 h 1190"/>
                <a:gd name="T50" fmla="*/ 1616 w 2353"/>
                <a:gd name="T51" fmla="*/ 141 h 1190"/>
                <a:gd name="T52" fmla="*/ 1502 w 2353"/>
                <a:gd name="T53" fmla="*/ 141 h 1190"/>
                <a:gd name="T54" fmla="*/ 1332 w 2353"/>
                <a:gd name="T55" fmla="*/ 85 h 1190"/>
                <a:gd name="T56" fmla="*/ 1276 w 2353"/>
                <a:gd name="T57" fmla="*/ 0 h 1190"/>
                <a:gd name="T58" fmla="*/ 1219 w 2353"/>
                <a:gd name="T59" fmla="*/ 0 h 1190"/>
                <a:gd name="T60" fmla="*/ 1219 w 2353"/>
                <a:gd name="T61" fmla="*/ 85 h 1190"/>
                <a:gd name="T62" fmla="*/ 1134 w 2353"/>
                <a:gd name="T63" fmla="*/ 28 h 1190"/>
                <a:gd name="T64" fmla="*/ 964 w 2353"/>
                <a:gd name="T65" fmla="*/ 170 h 1190"/>
                <a:gd name="T66" fmla="*/ 850 w 2353"/>
                <a:gd name="T67" fmla="*/ 113 h 1190"/>
                <a:gd name="T68" fmla="*/ 765 w 2353"/>
                <a:gd name="T69" fmla="*/ 170 h 1190"/>
                <a:gd name="T70" fmla="*/ 482 w 2353"/>
                <a:gd name="T71" fmla="*/ 85 h 1190"/>
                <a:gd name="T72" fmla="*/ 567 w 2353"/>
                <a:gd name="T73" fmla="*/ 198 h 1190"/>
                <a:gd name="T74" fmla="*/ 539 w 2353"/>
                <a:gd name="T75" fmla="*/ 453 h 1190"/>
                <a:gd name="T76" fmla="*/ 397 w 2353"/>
                <a:gd name="T77" fmla="*/ 623 h 1190"/>
                <a:gd name="T78" fmla="*/ 198 w 2353"/>
                <a:gd name="T79" fmla="*/ 793 h 1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353" h="1190">
                  <a:moveTo>
                    <a:pt x="198" y="793"/>
                  </a:moveTo>
                  <a:lnTo>
                    <a:pt x="113" y="793"/>
                  </a:lnTo>
                  <a:lnTo>
                    <a:pt x="28" y="822"/>
                  </a:lnTo>
                  <a:lnTo>
                    <a:pt x="57" y="907"/>
                  </a:lnTo>
                  <a:lnTo>
                    <a:pt x="28" y="907"/>
                  </a:lnTo>
                  <a:lnTo>
                    <a:pt x="57" y="963"/>
                  </a:lnTo>
                  <a:lnTo>
                    <a:pt x="0" y="1077"/>
                  </a:lnTo>
                  <a:lnTo>
                    <a:pt x="28" y="1134"/>
                  </a:lnTo>
                  <a:lnTo>
                    <a:pt x="170" y="1048"/>
                  </a:lnTo>
                  <a:lnTo>
                    <a:pt x="170" y="1162"/>
                  </a:lnTo>
                  <a:lnTo>
                    <a:pt x="255" y="1190"/>
                  </a:lnTo>
                  <a:lnTo>
                    <a:pt x="340" y="1162"/>
                  </a:lnTo>
                  <a:lnTo>
                    <a:pt x="397" y="1077"/>
                  </a:lnTo>
                  <a:lnTo>
                    <a:pt x="368" y="1048"/>
                  </a:lnTo>
                  <a:lnTo>
                    <a:pt x="680" y="878"/>
                  </a:lnTo>
                  <a:lnTo>
                    <a:pt x="652" y="963"/>
                  </a:lnTo>
                  <a:lnTo>
                    <a:pt x="822" y="1020"/>
                  </a:lnTo>
                  <a:lnTo>
                    <a:pt x="879" y="992"/>
                  </a:lnTo>
                  <a:lnTo>
                    <a:pt x="1077" y="1105"/>
                  </a:lnTo>
                  <a:lnTo>
                    <a:pt x="1191" y="1077"/>
                  </a:lnTo>
                  <a:lnTo>
                    <a:pt x="1247" y="1105"/>
                  </a:lnTo>
                  <a:lnTo>
                    <a:pt x="1276" y="1134"/>
                  </a:lnTo>
                  <a:lnTo>
                    <a:pt x="1361" y="1134"/>
                  </a:lnTo>
                  <a:lnTo>
                    <a:pt x="1361" y="1048"/>
                  </a:lnTo>
                  <a:lnTo>
                    <a:pt x="1446" y="850"/>
                  </a:lnTo>
                  <a:lnTo>
                    <a:pt x="1417" y="822"/>
                  </a:lnTo>
                  <a:lnTo>
                    <a:pt x="1474" y="765"/>
                  </a:lnTo>
                  <a:lnTo>
                    <a:pt x="1446" y="708"/>
                  </a:lnTo>
                  <a:lnTo>
                    <a:pt x="1531" y="595"/>
                  </a:lnTo>
                  <a:lnTo>
                    <a:pt x="1559" y="623"/>
                  </a:lnTo>
                  <a:lnTo>
                    <a:pt x="1588" y="538"/>
                  </a:lnTo>
                  <a:lnTo>
                    <a:pt x="1786" y="481"/>
                  </a:lnTo>
                  <a:lnTo>
                    <a:pt x="1814" y="510"/>
                  </a:lnTo>
                  <a:lnTo>
                    <a:pt x="1871" y="425"/>
                  </a:lnTo>
                  <a:lnTo>
                    <a:pt x="2013" y="368"/>
                  </a:lnTo>
                  <a:lnTo>
                    <a:pt x="2069" y="510"/>
                  </a:lnTo>
                  <a:lnTo>
                    <a:pt x="2155" y="425"/>
                  </a:lnTo>
                  <a:lnTo>
                    <a:pt x="2126" y="396"/>
                  </a:lnTo>
                  <a:lnTo>
                    <a:pt x="2211" y="283"/>
                  </a:lnTo>
                  <a:lnTo>
                    <a:pt x="2183" y="226"/>
                  </a:lnTo>
                  <a:lnTo>
                    <a:pt x="2211" y="170"/>
                  </a:lnTo>
                  <a:lnTo>
                    <a:pt x="2296" y="198"/>
                  </a:lnTo>
                  <a:lnTo>
                    <a:pt x="2353" y="85"/>
                  </a:lnTo>
                  <a:lnTo>
                    <a:pt x="2353" y="56"/>
                  </a:lnTo>
                  <a:lnTo>
                    <a:pt x="2240" y="56"/>
                  </a:lnTo>
                  <a:lnTo>
                    <a:pt x="2155" y="85"/>
                  </a:lnTo>
                  <a:lnTo>
                    <a:pt x="2155" y="141"/>
                  </a:lnTo>
                  <a:lnTo>
                    <a:pt x="2098" y="113"/>
                  </a:lnTo>
                  <a:lnTo>
                    <a:pt x="1843" y="198"/>
                  </a:lnTo>
                  <a:lnTo>
                    <a:pt x="1729" y="198"/>
                  </a:lnTo>
                  <a:lnTo>
                    <a:pt x="1729" y="141"/>
                  </a:lnTo>
                  <a:lnTo>
                    <a:pt x="1616" y="141"/>
                  </a:lnTo>
                  <a:lnTo>
                    <a:pt x="1616" y="170"/>
                  </a:lnTo>
                  <a:lnTo>
                    <a:pt x="1502" y="141"/>
                  </a:lnTo>
                  <a:lnTo>
                    <a:pt x="1389" y="28"/>
                  </a:lnTo>
                  <a:lnTo>
                    <a:pt x="1332" y="85"/>
                  </a:lnTo>
                  <a:lnTo>
                    <a:pt x="1304" y="0"/>
                  </a:lnTo>
                  <a:lnTo>
                    <a:pt x="1276" y="0"/>
                  </a:lnTo>
                  <a:lnTo>
                    <a:pt x="1247" y="56"/>
                  </a:lnTo>
                  <a:lnTo>
                    <a:pt x="1219" y="0"/>
                  </a:lnTo>
                  <a:lnTo>
                    <a:pt x="1191" y="0"/>
                  </a:lnTo>
                  <a:lnTo>
                    <a:pt x="1219" y="85"/>
                  </a:lnTo>
                  <a:lnTo>
                    <a:pt x="1191" y="113"/>
                  </a:lnTo>
                  <a:lnTo>
                    <a:pt x="1134" y="28"/>
                  </a:lnTo>
                  <a:lnTo>
                    <a:pt x="992" y="85"/>
                  </a:lnTo>
                  <a:lnTo>
                    <a:pt x="964" y="170"/>
                  </a:lnTo>
                  <a:lnTo>
                    <a:pt x="907" y="85"/>
                  </a:lnTo>
                  <a:lnTo>
                    <a:pt x="850" y="113"/>
                  </a:lnTo>
                  <a:lnTo>
                    <a:pt x="850" y="141"/>
                  </a:lnTo>
                  <a:lnTo>
                    <a:pt x="765" y="170"/>
                  </a:lnTo>
                  <a:lnTo>
                    <a:pt x="624" y="85"/>
                  </a:lnTo>
                  <a:lnTo>
                    <a:pt x="482" y="85"/>
                  </a:lnTo>
                  <a:lnTo>
                    <a:pt x="482" y="198"/>
                  </a:lnTo>
                  <a:lnTo>
                    <a:pt x="567" y="198"/>
                  </a:lnTo>
                  <a:lnTo>
                    <a:pt x="539" y="340"/>
                  </a:lnTo>
                  <a:lnTo>
                    <a:pt x="539" y="453"/>
                  </a:lnTo>
                  <a:lnTo>
                    <a:pt x="454" y="510"/>
                  </a:lnTo>
                  <a:lnTo>
                    <a:pt x="397" y="623"/>
                  </a:lnTo>
                  <a:lnTo>
                    <a:pt x="340" y="623"/>
                  </a:lnTo>
                  <a:lnTo>
                    <a:pt x="198" y="79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7" name="Freeform 933">
              <a:extLst>
                <a:ext uri="{FF2B5EF4-FFF2-40B4-BE49-F238E27FC236}">
                  <a16:creationId xmlns:a16="http://schemas.microsoft.com/office/drawing/2014/main" id="{736505C6-172A-4F3D-95E6-13A35E3FD672}"/>
                </a:ext>
              </a:extLst>
            </p:cNvPr>
            <p:cNvSpPr>
              <a:spLocks/>
            </p:cNvSpPr>
            <p:nvPr/>
          </p:nvSpPr>
          <p:spPr bwMode="auto">
            <a:xfrm>
              <a:off x="3153" y="2542"/>
              <a:ext cx="1361" cy="1276"/>
            </a:xfrm>
            <a:custGeom>
              <a:avLst/>
              <a:gdLst>
                <a:gd name="T0" fmla="*/ 170 w 1361"/>
                <a:gd name="T1" fmla="*/ 1191 h 1276"/>
                <a:gd name="T2" fmla="*/ 369 w 1361"/>
                <a:gd name="T3" fmla="*/ 1219 h 1276"/>
                <a:gd name="T4" fmla="*/ 482 w 1361"/>
                <a:gd name="T5" fmla="*/ 1276 h 1276"/>
                <a:gd name="T6" fmla="*/ 510 w 1361"/>
                <a:gd name="T7" fmla="*/ 1191 h 1276"/>
                <a:gd name="T8" fmla="*/ 652 w 1361"/>
                <a:gd name="T9" fmla="*/ 1049 h 1276"/>
                <a:gd name="T10" fmla="*/ 907 w 1361"/>
                <a:gd name="T11" fmla="*/ 1021 h 1276"/>
                <a:gd name="T12" fmla="*/ 1134 w 1361"/>
                <a:gd name="T13" fmla="*/ 907 h 1276"/>
                <a:gd name="T14" fmla="*/ 1248 w 1361"/>
                <a:gd name="T15" fmla="*/ 794 h 1276"/>
                <a:gd name="T16" fmla="*/ 1333 w 1361"/>
                <a:gd name="T17" fmla="*/ 624 h 1276"/>
                <a:gd name="T18" fmla="*/ 1276 w 1361"/>
                <a:gd name="T19" fmla="*/ 482 h 1276"/>
                <a:gd name="T20" fmla="*/ 1191 w 1361"/>
                <a:gd name="T21" fmla="*/ 454 h 1276"/>
                <a:gd name="T22" fmla="*/ 1191 w 1361"/>
                <a:gd name="T23" fmla="*/ 595 h 1276"/>
                <a:gd name="T24" fmla="*/ 1106 w 1361"/>
                <a:gd name="T25" fmla="*/ 595 h 1276"/>
                <a:gd name="T26" fmla="*/ 992 w 1361"/>
                <a:gd name="T27" fmla="*/ 482 h 1276"/>
                <a:gd name="T28" fmla="*/ 964 w 1361"/>
                <a:gd name="T29" fmla="*/ 539 h 1276"/>
                <a:gd name="T30" fmla="*/ 851 w 1361"/>
                <a:gd name="T31" fmla="*/ 482 h 1276"/>
                <a:gd name="T32" fmla="*/ 567 w 1361"/>
                <a:gd name="T33" fmla="*/ 510 h 1276"/>
                <a:gd name="T34" fmla="*/ 681 w 1361"/>
                <a:gd name="T35" fmla="*/ 369 h 1276"/>
                <a:gd name="T36" fmla="*/ 652 w 1361"/>
                <a:gd name="T37" fmla="*/ 284 h 1276"/>
                <a:gd name="T38" fmla="*/ 794 w 1361"/>
                <a:gd name="T39" fmla="*/ 199 h 1276"/>
                <a:gd name="T40" fmla="*/ 851 w 1361"/>
                <a:gd name="T41" fmla="*/ 28 h 1276"/>
                <a:gd name="T42" fmla="*/ 737 w 1361"/>
                <a:gd name="T43" fmla="*/ 57 h 1276"/>
                <a:gd name="T44" fmla="*/ 567 w 1361"/>
                <a:gd name="T45" fmla="*/ 0 h 1276"/>
                <a:gd name="T46" fmla="*/ 482 w 1361"/>
                <a:gd name="T47" fmla="*/ 85 h 1276"/>
                <a:gd name="T48" fmla="*/ 312 w 1361"/>
                <a:gd name="T49" fmla="*/ 113 h 1276"/>
                <a:gd name="T50" fmla="*/ 199 w 1361"/>
                <a:gd name="T51" fmla="*/ 369 h 1276"/>
                <a:gd name="T52" fmla="*/ 57 w 1361"/>
                <a:gd name="T53" fmla="*/ 567 h 1276"/>
                <a:gd name="T54" fmla="*/ 255 w 1361"/>
                <a:gd name="T55" fmla="*/ 794 h 1276"/>
                <a:gd name="T56" fmla="*/ 170 w 1361"/>
                <a:gd name="T57" fmla="*/ 851 h 1276"/>
                <a:gd name="T58" fmla="*/ 284 w 1361"/>
                <a:gd name="T59" fmla="*/ 851 h 1276"/>
                <a:gd name="T60" fmla="*/ 255 w 1361"/>
                <a:gd name="T61" fmla="*/ 964 h 1276"/>
                <a:gd name="T62" fmla="*/ 0 w 1361"/>
                <a:gd name="T63" fmla="*/ 1106 h 1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61" h="1276">
                  <a:moveTo>
                    <a:pt x="0" y="1162"/>
                  </a:moveTo>
                  <a:lnTo>
                    <a:pt x="170" y="1191"/>
                  </a:lnTo>
                  <a:lnTo>
                    <a:pt x="255" y="1276"/>
                  </a:lnTo>
                  <a:lnTo>
                    <a:pt x="369" y="1219"/>
                  </a:lnTo>
                  <a:lnTo>
                    <a:pt x="369" y="1276"/>
                  </a:lnTo>
                  <a:lnTo>
                    <a:pt x="482" y="1276"/>
                  </a:lnTo>
                  <a:lnTo>
                    <a:pt x="454" y="1191"/>
                  </a:lnTo>
                  <a:lnTo>
                    <a:pt x="510" y="1191"/>
                  </a:lnTo>
                  <a:lnTo>
                    <a:pt x="567" y="1049"/>
                  </a:lnTo>
                  <a:lnTo>
                    <a:pt x="652" y="1049"/>
                  </a:lnTo>
                  <a:lnTo>
                    <a:pt x="652" y="992"/>
                  </a:lnTo>
                  <a:lnTo>
                    <a:pt x="907" y="1021"/>
                  </a:lnTo>
                  <a:lnTo>
                    <a:pt x="992" y="1077"/>
                  </a:lnTo>
                  <a:lnTo>
                    <a:pt x="1134" y="907"/>
                  </a:lnTo>
                  <a:lnTo>
                    <a:pt x="1191" y="907"/>
                  </a:lnTo>
                  <a:lnTo>
                    <a:pt x="1248" y="794"/>
                  </a:lnTo>
                  <a:lnTo>
                    <a:pt x="1333" y="737"/>
                  </a:lnTo>
                  <a:lnTo>
                    <a:pt x="1333" y="624"/>
                  </a:lnTo>
                  <a:lnTo>
                    <a:pt x="1361" y="482"/>
                  </a:lnTo>
                  <a:lnTo>
                    <a:pt x="1276" y="482"/>
                  </a:lnTo>
                  <a:lnTo>
                    <a:pt x="1219" y="425"/>
                  </a:lnTo>
                  <a:lnTo>
                    <a:pt x="1191" y="454"/>
                  </a:lnTo>
                  <a:lnTo>
                    <a:pt x="1219" y="510"/>
                  </a:lnTo>
                  <a:lnTo>
                    <a:pt x="1191" y="595"/>
                  </a:lnTo>
                  <a:lnTo>
                    <a:pt x="1106" y="539"/>
                  </a:lnTo>
                  <a:lnTo>
                    <a:pt x="1106" y="595"/>
                  </a:lnTo>
                  <a:lnTo>
                    <a:pt x="1021" y="539"/>
                  </a:lnTo>
                  <a:lnTo>
                    <a:pt x="992" y="482"/>
                  </a:lnTo>
                  <a:lnTo>
                    <a:pt x="964" y="482"/>
                  </a:lnTo>
                  <a:lnTo>
                    <a:pt x="964" y="539"/>
                  </a:lnTo>
                  <a:lnTo>
                    <a:pt x="907" y="539"/>
                  </a:lnTo>
                  <a:lnTo>
                    <a:pt x="851" y="482"/>
                  </a:lnTo>
                  <a:lnTo>
                    <a:pt x="709" y="567"/>
                  </a:lnTo>
                  <a:lnTo>
                    <a:pt x="567" y="510"/>
                  </a:lnTo>
                  <a:lnTo>
                    <a:pt x="567" y="454"/>
                  </a:lnTo>
                  <a:lnTo>
                    <a:pt x="681" y="369"/>
                  </a:lnTo>
                  <a:lnTo>
                    <a:pt x="681" y="340"/>
                  </a:lnTo>
                  <a:lnTo>
                    <a:pt x="652" y="284"/>
                  </a:lnTo>
                  <a:lnTo>
                    <a:pt x="652" y="255"/>
                  </a:lnTo>
                  <a:lnTo>
                    <a:pt x="794" y="199"/>
                  </a:lnTo>
                  <a:lnTo>
                    <a:pt x="794" y="142"/>
                  </a:lnTo>
                  <a:lnTo>
                    <a:pt x="851" y="28"/>
                  </a:lnTo>
                  <a:lnTo>
                    <a:pt x="822" y="0"/>
                  </a:lnTo>
                  <a:lnTo>
                    <a:pt x="737" y="57"/>
                  </a:lnTo>
                  <a:lnTo>
                    <a:pt x="681" y="0"/>
                  </a:lnTo>
                  <a:lnTo>
                    <a:pt x="567" y="0"/>
                  </a:lnTo>
                  <a:lnTo>
                    <a:pt x="539" y="57"/>
                  </a:lnTo>
                  <a:lnTo>
                    <a:pt x="482" y="85"/>
                  </a:lnTo>
                  <a:lnTo>
                    <a:pt x="369" y="57"/>
                  </a:lnTo>
                  <a:lnTo>
                    <a:pt x="312" y="113"/>
                  </a:lnTo>
                  <a:lnTo>
                    <a:pt x="397" y="199"/>
                  </a:lnTo>
                  <a:lnTo>
                    <a:pt x="199" y="369"/>
                  </a:lnTo>
                  <a:lnTo>
                    <a:pt x="170" y="454"/>
                  </a:lnTo>
                  <a:lnTo>
                    <a:pt x="57" y="567"/>
                  </a:lnTo>
                  <a:lnTo>
                    <a:pt x="142" y="709"/>
                  </a:lnTo>
                  <a:lnTo>
                    <a:pt x="255" y="794"/>
                  </a:lnTo>
                  <a:lnTo>
                    <a:pt x="255" y="822"/>
                  </a:lnTo>
                  <a:lnTo>
                    <a:pt x="170" y="851"/>
                  </a:lnTo>
                  <a:lnTo>
                    <a:pt x="227" y="879"/>
                  </a:lnTo>
                  <a:lnTo>
                    <a:pt x="284" y="851"/>
                  </a:lnTo>
                  <a:lnTo>
                    <a:pt x="340" y="879"/>
                  </a:lnTo>
                  <a:lnTo>
                    <a:pt x="255" y="964"/>
                  </a:lnTo>
                  <a:lnTo>
                    <a:pt x="199" y="964"/>
                  </a:lnTo>
                  <a:lnTo>
                    <a:pt x="0" y="1106"/>
                  </a:lnTo>
                  <a:lnTo>
                    <a:pt x="0" y="116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8" name="Freeform 934">
              <a:extLst>
                <a:ext uri="{FF2B5EF4-FFF2-40B4-BE49-F238E27FC236}">
                  <a16:creationId xmlns:a16="http://schemas.microsoft.com/office/drawing/2014/main" id="{E2580ECD-9206-465A-B2FB-6DB8CBCAB26C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4" y="2684"/>
              <a:ext cx="1049" cy="1304"/>
            </a:xfrm>
            <a:custGeom>
              <a:avLst/>
              <a:gdLst>
                <a:gd name="T0" fmla="*/ 369 w 1049"/>
                <a:gd name="T1" fmla="*/ 1304 h 1304"/>
                <a:gd name="T2" fmla="*/ 426 w 1049"/>
                <a:gd name="T3" fmla="*/ 1219 h 1304"/>
                <a:gd name="T4" fmla="*/ 511 w 1049"/>
                <a:gd name="T5" fmla="*/ 1190 h 1304"/>
                <a:gd name="T6" fmla="*/ 567 w 1049"/>
                <a:gd name="T7" fmla="*/ 1219 h 1304"/>
                <a:gd name="T8" fmla="*/ 652 w 1049"/>
                <a:gd name="T9" fmla="*/ 1134 h 1304"/>
                <a:gd name="T10" fmla="*/ 709 w 1049"/>
                <a:gd name="T11" fmla="*/ 1020 h 1304"/>
                <a:gd name="T12" fmla="*/ 709 w 1049"/>
                <a:gd name="T13" fmla="*/ 964 h 1304"/>
                <a:gd name="T14" fmla="*/ 908 w 1049"/>
                <a:gd name="T15" fmla="*/ 822 h 1304"/>
                <a:gd name="T16" fmla="*/ 964 w 1049"/>
                <a:gd name="T17" fmla="*/ 822 h 1304"/>
                <a:gd name="T18" fmla="*/ 1049 w 1049"/>
                <a:gd name="T19" fmla="*/ 737 h 1304"/>
                <a:gd name="T20" fmla="*/ 993 w 1049"/>
                <a:gd name="T21" fmla="*/ 709 h 1304"/>
                <a:gd name="T22" fmla="*/ 936 w 1049"/>
                <a:gd name="T23" fmla="*/ 737 h 1304"/>
                <a:gd name="T24" fmla="*/ 879 w 1049"/>
                <a:gd name="T25" fmla="*/ 709 h 1304"/>
                <a:gd name="T26" fmla="*/ 964 w 1049"/>
                <a:gd name="T27" fmla="*/ 680 h 1304"/>
                <a:gd name="T28" fmla="*/ 964 w 1049"/>
                <a:gd name="T29" fmla="*/ 652 h 1304"/>
                <a:gd name="T30" fmla="*/ 851 w 1049"/>
                <a:gd name="T31" fmla="*/ 567 h 1304"/>
                <a:gd name="T32" fmla="*/ 766 w 1049"/>
                <a:gd name="T33" fmla="*/ 425 h 1304"/>
                <a:gd name="T34" fmla="*/ 879 w 1049"/>
                <a:gd name="T35" fmla="*/ 312 h 1304"/>
                <a:gd name="T36" fmla="*/ 851 w 1049"/>
                <a:gd name="T37" fmla="*/ 227 h 1304"/>
                <a:gd name="T38" fmla="*/ 794 w 1049"/>
                <a:gd name="T39" fmla="*/ 227 h 1304"/>
                <a:gd name="T40" fmla="*/ 794 w 1049"/>
                <a:gd name="T41" fmla="*/ 170 h 1304"/>
                <a:gd name="T42" fmla="*/ 709 w 1049"/>
                <a:gd name="T43" fmla="*/ 170 h 1304"/>
                <a:gd name="T44" fmla="*/ 709 w 1049"/>
                <a:gd name="T45" fmla="*/ 142 h 1304"/>
                <a:gd name="T46" fmla="*/ 681 w 1049"/>
                <a:gd name="T47" fmla="*/ 0 h 1304"/>
                <a:gd name="T48" fmla="*/ 567 w 1049"/>
                <a:gd name="T49" fmla="*/ 28 h 1304"/>
                <a:gd name="T50" fmla="*/ 511 w 1049"/>
                <a:gd name="T51" fmla="*/ 0 h 1304"/>
                <a:gd name="T52" fmla="*/ 482 w 1049"/>
                <a:gd name="T53" fmla="*/ 113 h 1304"/>
                <a:gd name="T54" fmla="*/ 369 w 1049"/>
                <a:gd name="T55" fmla="*/ 113 h 1304"/>
                <a:gd name="T56" fmla="*/ 369 w 1049"/>
                <a:gd name="T57" fmla="*/ 170 h 1304"/>
                <a:gd name="T58" fmla="*/ 312 w 1049"/>
                <a:gd name="T59" fmla="*/ 170 h 1304"/>
                <a:gd name="T60" fmla="*/ 284 w 1049"/>
                <a:gd name="T61" fmla="*/ 283 h 1304"/>
                <a:gd name="T62" fmla="*/ 199 w 1049"/>
                <a:gd name="T63" fmla="*/ 283 h 1304"/>
                <a:gd name="T64" fmla="*/ 142 w 1049"/>
                <a:gd name="T65" fmla="*/ 312 h 1304"/>
                <a:gd name="T66" fmla="*/ 171 w 1049"/>
                <a:gd name="T67" fmla="*/ 368 h 1304"/>
                <a:gd name="T68" fmla="*/ 57 w 1049"/>
                <a:gd name="T69" fmla="*/ 538 h 1304"/>
                <a:gd name="T70" fmla="*/ 0 w 1049"/>
                <a:gd name="T71" fmla="*/ 680 h 1304"/>
                <a:gd name="T72" fmla="*/ 29 w 1049"/>
                <a:gd name="T73" fmla="*/ 709 h 1304"/>
                <a:gd name="T74" fmla="*/ 29 w 1049"/>
                <a:gd name="T75" fmla="*/ 765 h 1304"/>
                <a:gd name="T76" fmla="*/ 114 w 1049"/>
                <a:gd name="T77" fmla="*/ 765 h 1304"/>
                <a:gd name="T78" fmla="*/ 114 w 1049"/>
                <a:gd name="T79" fmla="*/ 822 h 1304"/>
                <a:gd name="T80" fmla="*/ 199 w 1049"/>
                <a:gd name="T81" fmla="*/ 822 h 1304"/>
                <a:gd name="T82" fmla="*/ 171 w 1049"/>
                <a:gd name="T83" fmla="*/ 879 h 1304"/>
                <a:gd name="T84" fmla="*/ 256 w 1049"/>
                <a:gd name="T85" fmla="*/ 935 h 1304"/>
                <a:gd name="T86" fmla="*/ 284 w 1049"/>
                <a:gd name="T87" fmla="*/ 992 h 1304"/>
                <a:gd name="T88" fmla="*/ 256 w 1049"/>
                <a:gd name="T89" fmla="*/ 1105 h 1304"/>
                <a:gd name="T90" fmla="*/ 341 w 1049"/>
                <a:gd name="T91" fmla="*/ 1190 h 1304"/>
                <a:gd name="T92" fmla="*/ 312 w 1049"/>
                <a:gd name="T93" fmla="*/ 1276 h 1304"/>
                <a:gd name="T94" fmla="*/ 369 w 1049"/>
                <a:gd name="T95" fmla="*/ 1304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49" h="1304">
                  <a:moveTo>
                    <a:pt x="369" y="1304"/>
                  </a:moveTo>
                  <a:lnTo>
                    <a:pt x="426" y="1219"/>
                  </a:lnTo>
                  <a:lnTo>
                    <a:pt x="511" y="1190"/>
                  </a:lnTo>
                  <a:lnTo>
                    <a:pt x="567" y="1219"/>
                  </a:lnTo>
                  <a:lnTo>
                    <a:pt x="652" y="1134"/>
                  </a:lnTo>
                  <a:lnTo>
                    <a:pt x="709" y="1020"/>
                  </a:lnTo>
                  <a:lnTo>
                    <a:pt x="709" y="964"/>
                  </a:lnTo>
                  <a:lnTo>
                    <a:pt x="908" y="822"/>
                  </a:lnTo>
                  <a:lnTo>
                    <a:pt x="964" y="822"/>
                  </a:lnTo>
                  <a:lnTo>
                    <a:pt x="1049" y="737"/>
                  </a:lnTo>
                  <a:lnTo>
                    <a:pt x="993" y="709"/>
                  </a:lnTo>
                  <a:lnTo>
                    <a:pt x="936" y="737"/>
                  </a:lnTo>
                  <a:lnTo>
                    <a:pt x="879" y="709"/>
                  </a:lnTo>
                  <a:lnTo>
                    <a:pt x="964" y="680"/>
                  </a:lnTo>
                  <a:lnTo>
                    <a:pt x="964" y="652"/>
                  </a:lnTo>
                  <a:lnTo>
                    <a:pt x="851" y="567"/>
                  </a:lnTo>
                  <a:lnTo>
                    <a:pt x="766" y="425"/>
                  </a:lnTo>
                  <a:lnTo>
                    <a:pt x="879" y="312"/>
                  </a:lnTo>
                  <a:lnTo>
                    <a:pt x="851" y="227"/>
                  </a:lnTo>
                  <a:lnTo>
                    <a:pt x="794" y="227"/>
                  </a:lnTo>
                  <a:lnTo>
                    <a:pt x="794" y="170"/>
                  </a:lnTo>
                  <a:lnTo>
                    <a:pt x="709" y="170"/>
                  </a:lnTo>
                  <a:lnTo>
                    <a:pt x="709" y="142"/>
                  </a:lnTo>
                  <a:lnTo>
                    <a:pt x="681" y="0"/>
                  </a:lnTo>
                  <a:lnTo>
                    <a:pt x="567" y="28"/>
                  </a:lnTo>
                  <a:lnTo>
                    <a:pt x="511" y="0"/>
                  </a:lnTo>
                  <a:lnTo>
                    <a:pt x="482" y="113"/>
                  </a:lnTo>
                  <a:lnTo>
                    <a:pt x="369" y="113"/>
                  </a:lnTo>
                  <a:lnTo>
                    <a:pt x="369" y="170"/>
                  </a:lnTo>
                  <a:lnTo>
                    <a:pt x="312" y="170"/>
                  </a:lnTo>
                  <a:lnTo>
                    <a:pt x="284" y="283"/>
                  </a:lnTo>
                  <a:lnTo>
                    <a:pt x="199" y="283"/>
                  </a:lnTo>
                  <a:lnTo>
                    <a:pt x="142" y="312"/>
                  </a:lnTo>
                  <a:lnTo>
                    <a:pt x="171" y="368"/>
                  </a:lnTo>
                  <a:lnTo>
                    <a:pt x="57" y="538"/>
                  </a:lnTo>
                  <a:lnTo>
                    <a:pt x="0" y="680"/>
                  </a:lnTo>
                  <a:lnTo>
                    <a:pt x="29" y="709"/>
                  </a:lnTo>
                  <a:lnTo>
                    <a:pt x="29" y="765"/>
                  </a:lnTo>
                  <a:lnTo>
                    <a:pt x="114" y="765"/>
                  </a:lnTo>
                  <a:lnTo>
                    <a:pt x="114" y="822"/>
                  </a:lnTo>
                  <a:lnTo>
                    <a:pt x="199" y="822"/>
                  </a:lnTo>
                  <a:lnTo>
                    <a:pt x="171" y="879"/>
                  </a:lnTo>
                  <a:lnTo>
                    <a:pt x="256" y="935"/>
                  </a:lnTo>
                  <a:lnTo>
                    <a:pt x="284" y="992"/>
                  </a:lnTo>
                  <a:lnTo>
                    <a:pt x="256" y="1105"/>
                  </a:lnTo>
                  <a:lnTo>
                    <a:pt x="341" y="1190"/>
                  </a:lnTo>
                  <a:lnTo>
                    <a:pt x="312" y="1276"/>
                  </a:lnTo>
                  <a:lnTo>
                    <a:pt x="369" y="130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2" name="Freeform 938">
              <a:extLst>
                <a:ext uri="{FF2B5EF4-FFF2-40B4-BE49-F238E27FC236}">
                  <a16:creationId xmlns:a16="http://schemas.microsoft.com/office/drawing/2014/main" id="{9CE45FB0-F71E-4462-8B8F-E7DFE6220C4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0" y="2372"/>
              <a:ext cx="709" cy="765"/>
            </a:xfrm>
            <a:custGeom>
              <a:avLst/>
              <a:gdLst>
                <a:gd name="T0" fmla="*/ 595 w 709"/>
                <a:gd name="T1" fmla="*/ 28 h 765"/>
                <a:gd name="T2" fmla="*/ 454 w 709"/>
                <a:gd name="T3" fmla="*/ 0 h 765"/>
                <a:gd name="T4" fmla="*/ 369 w 709"/>
                <a:gd name="T5" fmla="*/ 57 h 765"/>
                <a:gd name="T6" fmla="*/ 227 w 709"/>
                <a:gd name="T7" fmla="*/ 85 h 765"/>
                <a:gd name="T8" fmla="*/ 199 w 709"/>
                <a:gd name="T9" fmla="*/ 57 h 765"/>
                <a:gd name="T10" fmla="*/ 142 w 709"/>
                <a:gd name="T11" fmla="*/ 57 h 765"/>
                <a:gd name="T12" fmla="*/ 114 w 709"/>
                <a:gd name="T13" fmla="*/ 170 h 765"/>
                <a:gd name="T14" fmla="*/ 170 w 709"/>
                <a:gd name="T15" fmla="*/ 227 h 765"/>
                <a:gd name="T16" fmla="*/ 255 w 709"/>
                <a:gd name="T17" fmla="*/ 170 h 765"/>
                <a:gd name="T18" fmla="*/ 284 w 709"/>
                <a:gd name="T19" fmla="*/ 198 h 765"/>
                <a:gd name="T20" fmla="*/ 227 w 709"/>
                <a:gd name="T21" fmla="*/ 312 h 765"/>
                <a:gd name="T22" fmla="*/ 227 w 709"/>
                <a:gd name="T23" fmla="*/ 369 h 765"/>
                <a:gd name="T24" fmla="*/ 85 w 709"/>
                <a:gd name="T25" fmla="*/ 425 h 765"/>
                <a:gd name="T26" fmla="*/ 85 w 709"/>
                <a:gd name="T27" fmla="*/ 454 h 765"/>
                <a:gd name="T28" fmla="*/ 114 w 709"/>
                <a:gd name="T29" fmla="*/ 510 h 765"/>
                <a:gd name="T30" fmla="*/ 114 w 709"/>
                <a:gd name="T31" fmla="*/ 539 h 765"/>
                <a:gd name="T32" fmla="*/ 0 w 709"/>
                <a:gd name="T33" fmla="*/ 624 h 765"/>
                <a:gd name="T34" fmla="*/ 0 w 709"/>
                <a:gd name="T35" fmla="*/ 680 h 765"/>
                <a:gd name="T36" fmla="*/ 142 w 709"/>
                <a:gd name="T37" fmla="*/ 737 h 765"/>
                <a:gd name="T38" fmla="*/ 284 w 709"/>
                <a:gd name="T39" fmla="*/ 652 h 765"/>
                <a:gd name="T40" fmla="*/ 340 w 709"/>
                <a:gd name="T41" fmla="*/ 709 h 765"/>
                <a:gd name="T42" fmla="*/ 397 w 709"/>
                <a:gd name="T43" fmla="*/ 709 h 765"/>
                <a:gd name="T44" fmla="*/ 397 w 709"/>
                <a:gd name="T45" fmla="*/ 652 h 765"/>
                <a:gd name="T46" fmla="*/ 425 w 709"/>
                <a:gd name="T47" fmla="*/ 652 h 765"/>
                <a:gd name="T48" fmla="*/ 454 w 709"/>
                <a:gd name="T49" fmla="*/ 709 h 765"/>
                <a:gd name="T50" fmla="*/ 539 w 709"/>
                <a:gd name="T51" fmla="*/ 765 h 765"/>
                <a:gd name="T52" fmla="*/ 539 w 709"/>
                <a:gd name="T53" fmla="*/ 709 h 765"/>
                <a:gd name="T54" fmla="*/ 624 w 709"/>
                <a:gd name="T55" fmla="*/ 765 h 765"/>
                <a:gd name="T56" fmla="*/ 652 w 709"/>
                <a:gd name="T57" fmla="*/ 680 h 765"/>
                <a:gd name="T58" fmla="*/ 624 w 709"/>
                <a:gd name="T59" fmla="*/ 624 h 765"/>
                <a:gd name="T60" fmla="*/ 652 w 709"/>
                <a:gd name="T61" fmla="*/ 595 h 765"/>
                <a:gd name="T62" fmla="*/ 709 w 709"/>
                <a:gd name="T63" fmla="*/ 652 h 765"/>
                <a:gd name="T64" fmla="*/ 709 w 709"/>
                <a:gd name="T65" fmla="*/ 539 h 765"/>
                <a:gd name="T66" fmla="*/ 652 w 709"/>
                <a:gd name="T67" fmla="*/ 482 h 765"/>
                <a:gd name="T68" fmla="*/ 595 w 709"/>
                <a:gd name="T69" fmla="*/ 255 h 765"/>
                <a:gd name="T70" fmla="*/ 595 w 709"/>
                <a:gd name="T71" fmla="*/ 28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09" h="765">
                  <a:moveTo>
                    <a:pt x="595" y="28"/>
                  </a:moveTo>
                  <a:lnTo>
                    <a:pt x="454" y="0"/>
                  </a:lnTo>
                  <a:lnTo>
                    <a:pt x="369" y="57"/>
                  </a:lnTo>
                  <a:lnTo>
                    <a:pt x="227" y="85"/>
                  </a:lnTo>
                  <a:lnTo>
                    <a:pt x="199" y="57"/>
                  </a:lnTo>
                  <a:lnTo>
                    <a:pt x="142" y="57"/>
                  </a:lnTo>
                  <a:lnTo>
                    <a:pt x="114" y="170"/>
                  </a:lnTo>
                  <a:lnTo>
                    <a:pt x="170" y="227"/>
                  </a:lnTo>
                  <a:lnTo>
                    <a:pt x="255" y="170"/>
                  </a:lnTo>
                  <a:lnTo>
                    <a:pt x="284" y="198"/>
                  </a:lnTo>
                  <a:lnTo>
                    <a:pt x="227" y="312"/>
                  </a:lnTo>
                  <a:lnTo>
                    <a:pt x="227" y="369"/>
                  </a:lnTo>
                  <a:lnTo>
                    <a:pt x="85" y="425"/>
                  </a:lnTo>
                  <a:lnTo>
                    <a:pt x="85" y="454"/>
                  </a:lnTo>
                  <a:lnTo>
                    <a:pt x="114" y="510"/>
                  </a:lnTo>
                  <a:lnTo>
                    <a:pt x="114" y="539"/>
                  </a:lnTo>
                  <a:lnTo>
                    <a:pt x="0" y="624"/>
                  </a:lnTo>
                  <a:lnTo>
                    <a:pt x="0" y="680"/>
                  </a:lnTo>
                  <a:lnTo>
                    <a:pt x="142" y="737"/>
                  </a:lnTo>
                  <a:lnTo>
                    <a:pt x="284" y="652"/>
                  </a:lnTo>
                  <a:lnTo>
                    <a:pt x="340" y="709"/>
                  </a:lnTo>
                  <a:lnTo>
                    <a:pt x="397" y="709"/>
                  </a:lnTo>
                  <a:lnTo>
                    <a:pt x="397" y="652"/>
                  </a:lnTo>
                  <a:lnTo>
                    <a:pt x="425" y="652"/>
                  </a:lnTo>
                  <a:lnTo>
                    <a:pt x="454" y="709"/>
                  </a:lnTo>
                  <a:lnTo>
                    <a:pt x="539" y="765"/>
                  </a:lnTo>
                  <a:lnTo>
                    <a:pt x="539" y="709"/>
                  </a:lnTo>
                  <a:lnTo>
                    <a:pt x="624" y="765"/>
                  </a:lnTo>
                  <a:lnTo>
                    <a:pt x="652" y="680"/>
                  </a:lnTo>
                  <a:lnTo>
                    <a:pt x="624" y="624"/>
                  </a:lnTo>
                  <a:lnTo>
                    <a:pt x="652" y="595"/>
                  </a:lnTo>
                  <a:lnTo>
                    <a:pt x="709" y="652"/>
                  </a:lnTo>
                  <a:lnTo>
                    <a:pt x="709" y="539"/>
                  </a:lnTo>
                  <a:lnTo>
                    <a:pt x="652" y="482"/>
                  </a:lnTo>
                  <a:lnTo>
                    <a:pt x="595" y="255"/>
                  </a:lnTo>
                  <a:lnTo>
                    <a:pt x="595" y="2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5" name="Freeform 941">
              <a:extLst>
                <a:ext uri="{FF2B5EF4-FFF2-40B4-BE49-F238E27FC236}">
                  <a16:creationId xmlns:a16="http://schemas.microsoft.com/office/drawing/2014/main" id="{3741FFE8-5C6E-4539-BA57-B081A239C94C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5" y="1068"/>
              <a:ext cx="1134" cy="1559"/>
            </a:xfrm>
            <a:custGeom>
              <a:avLst/>
              <a:gdLst>
                <a:gd name="T0" fmla="*/ 567 w 1134"/>
                <a:gd name="T1" fmla="*/ 1531 h 1559"/>
                <a:gd name="T2" fmla="*/ 680 w 1134"/>
                <a:gd name="T3" fmla="*/ 1559 h 1559"/>
                <a:gd name="T4" fmla="*/ 737 w 1134"/>
                <a:gd name="T5" fmla="*/ 1531 h 1559"/>
                <a:gd name="T6" fmla="*/ 765 w 1134"/>
                <a:gd name="T7" fmla="*/ 1474 h 1559"/>
                <a:gd name="T8" fmla="*/ 879 w 1134"/>
                <a:gd name="T9" fmla="*/ 1474 h 1559"/>
                <a:gd name="T10" fmla="*/ 907 w 1134"/>
                <a:gd name="T11" fmla="*/ 1361 h 1559"/>
                <a:gd name="T12" fmla="*/ 935 w 1134"/>
                <a:gd name="T13" fmla="*/ 1361 h 1559"/>
                <a:gd name="T14" fmla="*/ 964 w 1134"/>
                <a:gd name="T15" fmla="*/ 1361 h 1559"/>
                <a:gd name="T16" fmla="*/ 1049 w 1134"/>
                <a:gd name="T17" fmla="*/ 1304 h 1559"/>
                <a:gd name="T18" fmla="*/ 992 w 1134"/>
                <a:gd name="T19" fmla="*/ 1191 h 1559"/>
                <a:gd name="T20" fmla="*/ 907 w 1134"/>
                <a:gd name="T21" fmla="*/ 1191 h 1559"/>
                <a:gd name="T22" fmla="*/ 992 w 1134"/>
                <a:gd name="T23" fmla="*/ 1020 h 1559"/>
                <a:gd name="T24" fmla="*/ 992 w 1134"/>
                <a:gd name="T25" fmla="*/ 964 h 1559"/>
                <a:gd name="T26" fmla="*/ 1049 w 1134"/>
                <a:gd name="T27" fmla="*/ 822 h 1559"/>
                <a:gd name="T28" fmla="*/ 1020 w 1134"/>
                <a:gd name="T29" fmla="*/ 624 h 1559"/>
                <a:gd name="T30" fmla="*/ 935 w 1134"/>
                <a:gd name="T31" fmla="*/ 595 h 1559"/>
                <a:gd name="T32" fmla="*/ 907 w 1134"/>
                <a:gd name="T33" fmla="*/ 539 h 1559"/>
                <a:gd name="T34" fmla="*/ 992 w 1134"/>
                <a:gd name="T35" fmla="*/ 453 h 1559"/>
                <a:gd name="T36" fmla="*/ 1077 w 1134"/>
                <a:gd name="T37" fmla="*/ 453 h 1559"/>
                <a:gd name="T38" fmla="*/ 1077 w 1134"/>
                <a:gd name="T39" fmla="*/ 425 h 1559"/>
                <a:gd name="T40" fmla="*/ 1020 w 1134"/>
                <a:gd name="T41" fmla="*/ 368 h 1559"/>
                <a:gd name="T42" fmla="*/ 1134 w 1134"/>
                <a:gd name="T43" fmla="*/ 340 h 1559"/>
                <a:gd name="T44" fmla="*/ 1077 w 1134"/>
                <a:gd name="T45" fmla="*/ 255 h 1559"/>
                <a:gd name="T46" fmla="*/ 992 w 1134"/>
                <a:gd name="T47" fmla="*/ 227 h 1559"/>
                <a:gd name="T48" fmla="*/ 1020 w 1134"/>
                <a:gd name="T49" fmla="*/ 198 h 1559"/>
                <a:gd name="T50" fmla="*/ 935 w 1134"/>
                <a:gd name="T51" fmla="*/ 142 h 1559"/>
                <a:gd name="T52" fmla="*/ 964 w 1134"/>
                <a:gd name="T53" fmla="*/ 85 h 1559"/>
                <a:gd name="T54" fmla="*/ 1020 w 1134"/>
                <a:gd name="T55" fmla="*/ 57 h 1559"/>
                <a:gd name="T56" fmla="*/ 964 w 1134"/>
                <a:gd name="T57" fmla="*/ 28 h 1559"/>
                <a:gd name="T58" fmla="*/ 879 w 1134"/>
                <a:gd name="T59" fmla="*/ 57 h 1559"/>
                <a:gd name="T60" fmla="*/ 765 w 1134"/>
                <a:gd name="T61" fmla="*/ 0 h 1559"/>
                <a:gd name="T62" fmla="*/ 737 w 1134"/>
                <a:gd name="T63" fmla="*/ 28 h 1559"/>
                <a:gd name="T64" fmla="*/ 708 w 1134"/>
                <a:gd name="T65" fmla="*/ 28 h 1559"/>
                <a:gd name="T66" fmla="*/ 595 w 1134"/>
                <a:gd name="T67" fmla="*/ 57 h 1559"/>
                <a:gd name="T68" fmla="*/ 567 w 1134"/>
                <a:gd name="T69" fmla="*/ 0 h 1559"/>
                <a:gd name="T70" fmla="*/ 312 w 1134"/>
                <a:gd name="T71" fmla="*/ 0 h 1559"/>
                <a:gd name="T72" fmla="*/ 283 w 1134"/>
                <a:gd name="T73" fmla="*/ 142 h 1559"/>
                <a:gd name="T74" fmla="*/ 198 w 1134"/>
                <a:gd name="T75" fmla="*/ 170 h 1559"/>
                <a:gd name="T76" fmla="*/ 170 w 1134"/>
                <a:gd name="T77" fmla="*/ 255 h 1559"/>
                <a:gd name="T78" fmla="*/ 283 w 1134"/>
                <a:gd name="T79" fmla="*/ 482 h 1559"/>
                <a:gd name="T80" fmla="*/ 198 w 1134"/>
                <a:gd name="T81" fmla="*/ 595 h 1559"/>
                <a:gd name="T82" fmla="*/ 113 w 1134"/>
                <a:gd name="T83" fmla="*/ 595 h 1559"/>
                <a:gd name="T84" fmla="*/ 113 w 1134"/>
                <a:gd name="T85" fmla="*/ 680 h 1559"/>
                <a:gd name="T86" fmla="*/ 141 w 1134"/>
                <a:gd name="T87" fmla="*/ 737 h 1559"/>
                <a:gd name="T88" fmla="*/ 170 w 1134"/>
                <a:gd name="T89" fmla="*/ 822 h 1559"/>
                <a:gd name="T90" fmla="*/ 198 w 1134"/>
                <a:gd name="T91" fmla="*/ 907 h 1559"/>
                <a:gd name="T92" fmla="*/ 198 w 1134"/>
                <a:gd name="T93" fmla="*/ 964 h 1559"/>
                <a:gd name="T94" fmla="*/ 56 w 1134"/>
                <a:gd name="T95" fmla="*/ 964 h 1559"/>
                <a:gd name="T96" fmla="*/ 28 w 1134"/>
                <a:gd name="T97" fmla="*/ 1020 h 1559"/>
                <a:gd name="T98" fmla="*/ 56 w 1134"/>
                <a:gd name="T99" fmla="*/ 1020 h 1559"/>
                <a:gd name="T100" fmla="*/ 28 w 1134"/>
                <a:gd name="T101" fmla="*/ 1134 h 1559"/>
                <a:gd name="T102" fmla="*/ 56 w 1134"/>
                <a:gd name="T103" fmla="*/ 1162 h 1559"/>
                <a:gd name="T104" fmla="*/ 0 w 1134"/>
                <a:gd name="T105" fmla="*/ 1276 h 1559"/>
                <a:gd name="T106" fmla="*/ 170 w 1134"/>
                <a:gd name="T107" fmla="*/ 1276 h 1559"/>
                <a:gd name="T108" fmla="*/ 255 w 1134"/>
                <a:gd name="T109" fmla="*/ 1332 h 1559"/>
                <a:gd name="T110" fmla="*/ 312 w 1134"/>
                <a:gd name="T111" fmla="*/ 1446 h 1559"/>
                <a:gd name="T112" fmla="*/ 453 w 1134"/>
                <a:gd name="T113" fmla="*/ 1417 h 1559"/>
                <a:gd name="T114" fmla="*/ 453 w 1134"/>
                <a:gd name="T115" fmla="*/ 1502 h 1559"/>
                <a:gd name="T116" fmla="*/ 567 w 1134"/>
                <a:gd name="T117" fmla="*/ 1531 h 1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34" h="1559">
                  <a:moveTo>
                    <a:pt x="567" y="1531"/>
                  </a:moveTo>
                  <a:lnTo>
                    <a:pt x="680" y="1559"/>
                  </a:lnTo>
                  <a:lnTo>
                    <a:pt x="737" y="1531"/>
                  </a:lnTo>
                  <a:lnTo>
                    <a:pt x="765" y="1474"/>
                  </a:lnTo>
                  <a:lnTo>
                    <a:pt x="879" y="1474"/>
                  </a:lnTo>
                  <a:lnTo>
                    <a:pt x="907" y="1361"/>
                  </a:lnTo>
                  <a:lnTo>
                    <a:pt x="935" y="1361"/>
                  </a:lnTo>
                  <a:lnTo>
                    <a:pt x="964" y="1361"/>
                  </a:lnTo>
                  <a:lnTo>
                    <a:pt x="1049" y="1304"/>
                  </a:lnTo>
                  <a:lnTo>
                    <a:pt x="992" y="1191"/>
                  </a:lnTo>
                  <a:lnTo>
                    <a:pt x="907" y="1191"/>
                  </a:lnTo>
                  <a:lnTo>
                    <a:pt x="992" y="1020"/>
                  </a:lnTo>
                  <a:lnTo>
                    <a:pt x="992" y="964"/>
                  </a:lnTo>
                  <a:lnTo>
                    <a:pt x="1049" y="822"/>
                  </a:lnTo>
                  <a:lnTo>
                    <a:pt x="1020" y="624"/>
                  </a:lnTo>
                  <a:lnTo>
                    <a:pt x="935" y="595"/>
                  </a:lnTo>
                  <a:lnTo>
                    <a:pt x="907" y="539"/>
                  </a:lnTo>
                  <a:lnTo>
                    <a:pt x="992" y="453"/>
                  </a:lnTo>
                  <a:lnTo>
                    <a:pt x="1077" y="453"/>
                  </a:lnTo>
                  <a:lnTo>
                    <a:pt x="1077" y="425"/>
                  </a:lnTo>
                  <a:lnTo>
                    <a:pt x="1020" y="368"/>
                  </a:lnTo>
                  <a:lnTo>
                    <a:pt x="1134" y="340"/>
                  </a:lnTo>
                  <a:lnTo>
                    <a:pt x="1077" y="255"/>
                  </a:lnTo>
                  <a:lnTo>
                    <a:pt x="992" y="227"/>
                  </a:lnTo>
                  <a:lnTo>
                    <a:pt x="1020" y="198"/>
                  </a:lnTo>
                  <a:lnTo>
                    <a:pt x="935" y="142"/>
                  </a:lnTo>
                  <a:lnTo>
                    <a:pt x="964" y="85"/>
                  </a:lnTo>
                  <a:lnTo>
                    <a:pt x="1020" y="57"/>
                  </a:lnTo>
                  <a:lnTo>
                    <a:pt x="964" y="28"/>
                  </a:lnTo>
                  <a:lnTo>
                    <a:pt x="879" y="57"/>
                  </a:lnTo>
                  <a:lnTo>
                    <a:pt x="765" y="0"/>
                  </a:lnTo>
                  <a:lnTo>
                    <a:pt x="737" y="28"/>
                  </a:lnTo>
                  <a:lnTo>
                    <a:pt x="708" y="28"/>
                  </a:lnTo>
                  <a:lnTo>
                    <a:pt x="595" y="57"/>
                  </a:lnTo>
                  <a:lnTo>
                    <a:pt x="567" y="0"/>
                  </a:lnTo>
                  <a:lnTo>
                    <a:pt x="312" y="0"/>
                  </a:lnTo>
                  <a:lnTo>
                    <a:pt x="283" y="142"/>
                  </a:lnTo>
                  <a:lnTo>
                    <a:pt x="198" y="170"/>
                  </a:lnTo>
                  <a:lnTo>
                    <a:pt x="170" y="255"/>
                  </a:lnTo>
                  <a:lnTo>
                    <a:pt x="283" y="482"/>
                  </a:lnTo>
                  <a:lnTo>
                    <a:pt x="198" y="595"/>
                  </a:lnTo>
                  <a:lnTo>
                    <a:pt x="113" y="595"/>
                  </a:lnTo>
                  <a:lnTo>
                    <a:pt x="113" y="680"/>
                  </a:lnTo>
                  <a:lnTo>
                    <a:pt x="141" y="737"/>
                  </a:lnTo>
                  <a:lnTo>
                    <a:pt x="170" y="822"/>
                  </a:lnTo>
                  <a:lnTo>
                    <a:pt x="198" y="907"/>
                  </a:lnTo>
                  <a:lnTo>
                    <a:pt x="198" y="964"/>
                  </a:lnTo>
                  <a:lnTo>
                    <a:pt x="56" y="964"/>
                  </a:lnTo>
                  <a:lnTo>
                    <a:pt x="28" y="1020"/>
                  </a:lnTo>
                  <a:lnTo>
                    <a:pt x="56" y="1020"/>
                  </a:lnTo>
                  <a:lnTo>
                    <a:pt x="28" y="1134"/>
                  </a:lnTo>
                  <a:lnTo>
                    <a:pt x="56" y="1162"/>
                  </a:lnTo>
                  <a:lnTo>
                    <a:pt x="0" y="1276"/>
                  </a:lnTo>
                  <a:lnTo>
                    <a:pt x="170" y="1276"/>
                  </a:lnTo>
                  <a:lnTo>
                    <a:pt x="255" y="1332"/>
                  </a:lnTo>
                  <a:lnTo>
                    <a:pt x="312" y="1446"/>
                  </a:lnTo>
                  <a:lnTo>
                    <a:pt x="453" y="1417"/>
                  </a:lnTo>
                  <a:lnTo>
                    <a:pt x="453" y="1502"/>
                  </a:lnTo>
                  <a:lnTo>
                    <a:pt x="567" y="153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6" name="Freeform 942">
              <a:extLst>
                <a:ext uri="{FF2B5EF4-FFF2-40B4-BE49-F238E27FC236}">
                  <a16:creationId xmlns:a16="http://schemas.microsoft.com/office/drawing/2014/main" id="{3144B391-DE91-4B2E-BD10-FC7FD6F28B1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9" y="1947"/>
              <a:ext cx="992" cy="510"/>
            </a:xfrm>
            <a:custGeom>
              <a:avLst/>
              <a:gdLst>
                <a:gd name="T0" fmla="*/ 396 w 992"/>
                <a:gd name="T1" fmla="*/ 453 h 510"/>
                <a:gd name="T2" fmla="*/ 255 w 992"/>
                <a:gd name="T3" fmla="*/ 425 h 510"/>
                <a:gd name="T4" fmla="*/ 170 w 992"/>
                <a:gd name="T5" fmla="*/ 482 h 510"/>
                <a:gd name="T6" fmla="*/ 28 w 992"/>
                <a:gd name="T7" fmla="*/ 510 h 510"/>
                <a:gd name="T8" fmla="*/ 0 w 992"/>
                <a:gd name="T9" fmla="*/ 482 h 510"/>
                <a:gd name="T10" fmla="*/ 85 w 992"/>
                <a:gd name="T11" fmla="*/ 425 h 510"/>
                <a:gd name="T12" fmla="*/ 170 w 992"/>
                <a:gd name="T13" fmla="*/ 312 h 510"/>
                <a:gd name="T14" fmla="*/ 170 w 992"/>
                <a:gd name="T15" fmla="*/ 198 h 510"/>
                <a:gd name="T16" fmla="*/ 311 w 992"/>
                <a:gd name="T17" fmla="*/ 227 h 510"/>
                <a:gd name="T18" fmla="*/ 482 w 992"/>
                <a:gd name="T19" fmla="*/ 198 h 510"/>
                <a:gd name="T20" fmla="*/ 623 w 992"/>
                <a:gd name="T21" fmla="*/ 0 h 510"/>
                <a:gd name="T22" fmla="*/ 708 w 992"/>
                <a:gd name="T23" fmla="*/ 56 h 510"/>
                <a:gd name="T24" fmla="*/ 680 w 992"/>
                <a:gd name="T25" fmla="*/ 170 h 510"/>
                <a:gd name="T26" fmla="*/ 737 w 992"/>
                <a:gd name="T27" fmla="*/ 198 h 510"/>
                <a:gd name="T28" fmla="*/ 737 w 992"/>
                <a:gd name="T29" fmla="*/ 227 h 510"/>
                <a:gd name="T30" fmla="*/ 765 w 992"/>
                <a:gd name="T31" fmla="*/ 255 h 510"/>
                <a:gd name="T32" fmla="*/ 850 w 992"/>
                <a:gd name="T33" fmla="*/ 198 h 510"/>
                <a:gd name="T34" fmla="*/ 963 w 992"/>
                <a:gd name="T35" fmla="*/ 227 h 510"/>
                <a:gd name="T36" fmla="*/ 992 w 992"/>
                <a:gd name="T37" fmla="*/ 340 h 510"/>
                <a:gd name="T38" fmla="*/ 907 w 992"/>
                <a:gd name="T39" fmla="*/ 340 h 510"/>
                <a:gd name="T40" fmla="*/ 850 w 992"/>
                <a:gd name="T41" fmla="*/ 510 h 510"/>
                <a:gd name="T42" fmla="*/ 623 w 992"/>
                <a:gd name="T43" fmla="*/ 453 h 510"/>
                <a:gd name="T44" fmla="*/ 595 w 992"/>
                <a:gd name="T45" fmla="*/ 340 h 510"/>
                <a:gd name="T46" fmla="*/ 425 w 992"/>
                <a:gd name="T47" fmla="*/ 397 h 510"/>
                <a:gd name="T48" fmla="*/ 396 w 992"/>
                <a:gd name="T49" fmla="*/ 453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92" h="510">
                  <a:moveTo>
                    <a:pt x="396" y="453"/>
                  </a:moveTo>
                  <a:lnTo>
                    <a:pt x="255" y="425"/>
                  </a:lnTo>
                  <a:lnTo>
                    <a:pt x="170" y="482"/>
                  </a:lnTo>
                  <a:lnTo>
                    <a:pt x="28" y="510"/>
                  </a:lnTo>
                  <a:lnTo>
                    <a:pt x="0" y="482"/>
                  </a:lnTo>
                  <a:lnTo>
                    <a:pt x="85" y="425"/>
                  </a:lnTo>
                  <a:lnTo>
                    <a:pt x="170" y="312"/>
                  </a:lnTo>
                  <a:lnTo>
                    <a:pt x="170" y="198"/>
                  </a:lnTo>
                  <a:lnTo>
                    <a:pt x="311" y="227"/>
                  </a:lnTo>
                  <a:lnTo>
                    <a:pt x="482" y="198"/>
                  </a:lnTo>
                  <a:lnTo>
                    <a:pt x="623" y="0"/>
                  </a:lnTo>
                  <a:lnTo>
                    <a:pt x="708" y="56"/>
                  </a:lnTo>
                  <a:lnTo>
                    <a:pt x="680" y="170"/>
                  </a:lnTo>
                  <a:lnTo>
                    <a:pt x="737" y="198"/>
                  </a:lnTo>
                  <a:lnTo>
                    <a:pt x="737" y="227"/>
                  </a:lnTo>
                  <a:lnTo>
                    <a:pt x="765" y="255"/>
                  </a:lnTo>
                  <a:lnTo>
                    <a:pt x="850" y="198"/>
                  </a:lnTo>
                  <a:lnTo>
                    <a:pt x="963" y="227"/>
                  </a:lnTo>
                  <a:lnTo>
                    <a:pt x="992" y="340"/>
                  </a:lnTo>
                  <a:lnTo>
                    <a:pt x="907" y="340"/>
                  </a:lnTo>
                  <a:lnTo>
                    <a:pt x="850" y="510"/>
                  </a:lnTo>
                  <a:lnTo>
                    <a:pt x="623" y="453"/>
                  </a:lnTo>
                  <a:lnTo>
                    <a:pt x="595" y="340"/>
                  </a:lnTo>
                  <a:lnTo>
                    <a:pt x="425" y="397"/>
                  </a:lnTo>
                  <a:lnTo>
                    <a:pt x="396" y="45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7" name="Freeform 943">
              <a:extLst>
                <a:ext uri="{FF2B5EF4-FFF2-40B4-BE49-F238E27FC236}">
                  <a16:creationId xmlns:a16="http://schemas.microsoft.com/office/drawing/2014/main" id="{16ECE3CE-8EB6-4919-A8C9-138A00B3A46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2" y="1181"/>
              <a:ext cx="1502" cy="1191"/>
            </a:xfrm>
            <a:custGeom>
              <a:avLst/>
              <a:gdLst>
                <a:gd name="T0" fmla="*/ 1049 w 1502"/>
                <a:gd name="T1" fmla="*/ 1106 h 1191"/>
                <a:gd name="T2" fmla="*/ 1020 w 1502"/>
                <a:gd name="T3" fmla="*/ 993 h 1191"/>
                <a:gd name="T4" fmla="*/ 907 w 1502"/>
                <a:gd name="T5" fmla="*/ 964 h 1191"/>
                <a:gd name="T6" fmla="*/ 822 w 1502"/>
                <a:gd name="T7" fmla="*/ 1021 h 1191"/>
                <a:gd name="T8" fmla="*/ 794 w 1502"/>
                <a:gd name="T9" fmla="*/ 993 h 1191"/>
                <a:gd name="T10" fmla="*/ 794 w 1502"/>
                <a:gd name="T11" fmla="*/ 964 h 1191"/>
                <a:gd name="T12" fmla="*/ 737 w 1502"/>
                <a:gd name="T13" fmla="*/ 936 h 1191"/>
                <a:gd name="T14" fmla="*/ 765 w 1502"/>
                <a:gd name="T15" fmla="*/ 822 h 1191"/>
                <a:gd name="T16" fmla="*/ 680 w 1502"/>
                <a:gd name="T17" fmla="*/ 766 h 1191"/>
                <a:gd name="T18" fmla="*/ 539 w 1502"/>
                <a:gd name="T19" fmla="*/ 964 h 1191"/>
                <a:gd name="T20" fmla="*/ 368 w 1502"/>
                <a:gd name="T21" fmla="*/ 993 h 1191"/>
                <a:gd name="T22" fmla="*/ 227 w 1502"/>
                <a:gd name="T23" fmla="*/ 964 h 1191"/>
                <a:gd name="T24" fmla="*/ 227 w 1502"/>
                <a:gd name="T25" fmla="*/ 1078 h 1191"/>
                <a:gd name="T26" fmla="*/ 142 w 1502"/>
                <a:gd name="T27" fmla="*/ 1191 h 1191"/>
                <a:gd name="T28" fmla="*/ 85 w 1502"/>
                <a:gd name="T29" fmla="*/ 1078 h 1191"/>
                <a:gd name="T30" fmla="*/ 0 w 1502"/>
                <a:gd name="T31" fmla="*/ 1078 h 1191"/>
                <a:gd name="T32" fmla="*/ 85 w 1502"/>
                <a:gd name="T33" fmla="*/ 907 h 1191"/>
                <a:gd name="T34" fmla="*/ 85 w 1502"/>
                <a:gd name="T35" fmla="*/ 851 h 1191"/>
                <a:gd name="T36" fmla="*/ 142 w 1502"/>
                <a:gd name="T37" fmla="*/ 709 h 1191"/>
                <a:gd name="T38" fmla="*/ 113 w 1502"/>
                <a:gd name="T39" fmla="*/ 511 h 1191"/>
                <a:gd name="T40" fmla="*/ 28 w 1502"/>
                <a:gd name="T41" fmla="*/ 482 h 1191"/>
                <a:gd name="T42" fmla="*/ 0 w 1502"/>
                <a:gd name="T43" fmla="*/ 426 h 1191"/>
                <a:gd name="T44" fmla="*/ 85 w 1502"/>
                <a:gd name="T45" fmla="*/ 340 h 1191"/>
                <a:gd name="T46" fmla="*/ 170 w 1502"/>
                <a:gd name="T47" fmla="*/ 340 h 1191"/>
                <a:gd name="T48" fmla="*/ 170 w 1502"/>
                <a:gd name="T49" fmla="*/ 312 h 1191"/>
                <a:gd name="T50" fmla="*/ 113 w 1502"/>
                <a:gd name="T51" fmla="*/ 255 h 1191"/>
                <a:gd name="T52" fmla="*/ 227 w 1502"/>
                <a:gd name="T53" fmla="*/ 227 h 1191"/>
                <a:gd name="T54" fmla="*/ 283 w 1502"/>
                <a:gd name="T55" fmla="*/ 312 h 1191"/>
                <a:gd name="T56" fmla="*/ 510 w 1502"/>
                <a:gd name="T57" fmla="*/ 454 h 1191"/>
                <a:gd name="T58" fmla="*/ 624 w 1502"/>
                <a:gd name="T59" fmla="*/ 482 h 1191"/>
                <a:gd name="T60" fmla="*/ 624 w 1502"/>
                <a:gd name="T61" fmla="*/ 340 h 1191"/>
                <a:gd name="T62" fmla="*/ 794 w 1502"/>
                <a:gd name="T63" fmla="*/ 85 h 1191"/>
                <a:gd name="T64" fmla="*/ 907 w 1502"/>
                <a:gd name="T65" fmla="*/ 0 h 1191"/>
                <a:gd name="T66" fmla="*/ 907 w 1502"/>
                <a:gd name="T67" fmla="*/ 227 h 1191"/>
                <a:gd name="T68" fmla="*/ 964 w 1502"/>
                <a:gd name="T69" fmla="*/ 340 h 1191"/>
                <a:gd name="T70" fmla="*/ 964 w 1502"/>
                <a:gd name="T71" fmla="*/ 482 h 1191"/>
                <a:gd name="T72" fmla="*/ 1020 w 1502"/>
                <a:gd name="T73" fmla="*/ 539 h 1191"/>
                <a:gd name="T74" fmla="*/ 1077 w 1502"/>
                <a:gd name="T75" fmla="*/ 539 h 1191"/>
                <a:gd name="T76" fmla="*/ 1134 w 1502"/>
                <a:gd name="T77" fmla="*/ 624 h 1191"/>
                <a:gd name="T78" fmla="*/ 1247 w 1502"/>
                <a:gd name="T79" fmla="*/ 624 h 1191"/>
                <a:gd name="T80" fmla="*/ 1191 w 1502"/>
                <a:gd name="T81" fmla="*/ 709 h 1191"/>
                <a:gd name="T82" fmla="*/ 1332 w 1502"/>
                <a:gd name="T83" fmla="*/ 709 h 1191"/>
                <a:gd name="T84" fmla="*/ 1446 w 1502"/>
                <a:gd name="T85" fmla="*/ 624 h 1191"/>
                <a:gd name="T86" fmla="*/ 1502 w 1502"/>
                <a:gd name="T87" fmla="*/ 652 h 1191"/>
                <a:gd name="T88" fmla="*/ 1474 w 1502"/>
                <a:gd name="T89" fmla="*/ 709 h 1191"/>
                <a:gd name="T90" fmla="*/ 1446 w 1502"/>
                <a:gd name="T91" fmla="*/ 907 h 1191"/>
                <a:gd name="T92" fmla="*/ 1389 w 1502"/>
                <a:gd name="T93" fmla="*/ 907 h 1191"/>
                <a:gd name="T94" fmla="*/ 1332 w 1502"/>
                <a:gd name="T95" fmla="*/ 879 h 1191"/>
                <a:gd name="T96" fmla="*/ 1276 w 1502"/>
                <a:gd name="T97" fmla="*/ 879 h 1191"/>
                <a:gd name="T98" fmla="*/ 1276 w 1502"/>
                <a:gd name="T99" fmla="*/ 822 h 1191"/>
                <a:gd name="T100" fmla="*/ 1106 w 1502"/>
                <a:gd name="T101" fmla="*/ 822 h 1191"/>
                <a:gd name="T102" fmla="*/ 1106 w 1502"/>
                <a:gd name="T103" fmla="*/ 879 h 1191"/>
                <a:gd name="T104" fmla="*/ 1191 w 1502"/>
                <a:gd name="T105" fmla="*/ 993 h 1191"/>
                <a:gd name="T106" fmla="*/ 1162 w 1502"/>
                <a:gd name="T107" fmla="*/ 1078 h 1191"/>
                <a:gd name="T108" fmla="*/ 1049 w 1502"/>
                <a:gd name="T109" fmla="*/ 1106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502" h="1191">
                  <a:moveTo>
                    <a:pt x="1049" y="1106"/>
                  </a:moveTo>
                  <a:lnTo>
                    <a:pt x="1020" y="993"/>
                  </a:lnTo>
                  <a:lnTo>
                    <a:pt x="907" y="964"/>
                  </a:lnTo>
                  <a:lnTo>
                    <a:pt x="822" y="1021"/>
                  </a:lnTo>
                  <a:lnTo>
                    <a:pt x="794" y="993"/>
                  </a:lnTo>
                  <a:lnTo>
                    <a:pt x="794" y="964"/>
                  </a:lnTo>
                  <a:lnTo>
                    <a:pt x="737" y="936"/>
                  </a:lnTo>
                  <a:lnTo>
                    <a:pt x="765" y="822"/>
                  </a:lnTo>
                  <a:lnTo>
                    <a:pt x="680" y="766"/>
                  </a:lnTo>
                  <a:lnTo>
                    <a:pt x="539" y="964"/>
                  </a:lnTo>
                  <a:lnTo>
                    <a:pt x="368" y="993"/>
                  </a:lnTo>
                  <a:lnTo>
                    <a:pt x="227" y="964"/>
                  </a:lnTo>
                  <a:lnTo>
                    <a:pt x="227" y="1078"/>
                  </a:lnTo>
                  <a:lnTo>
                    <a:pt x="142" y="1191"/>
                  </a:lnTo>
                  <a:lnTo>
                    <a:pt x="85" y="1078"/>
                  </a:lnTo>
                  <a:lnTo>
                    <a:pt x="0" y="1078"/>
                  </a:lnTo>
                  <a:lnTo>
                    <a:pt x="85" y="907"/>
                  </a:lnTo>
                  <a:lnTo>
                    <a:pt x="85" y="851"/>
                  </a:lnTo>
                  <a:lnTo>
                    <a:pt x="142" y="709"/>
                  </a:lnTo>
                  <a:lnTo>
                    <a:pt x="113" y="511"/>
                  </a:lnTo>
                  <a:lnTo>
                    <a:pt x="28" y="482"/>
                  </a:lnTo>
                  <a:lnTo>
                    <a:pt x="0" y="426"/>
                  </a:lnTo>
                  <a:lnTo>
                    <a:pt x="85" y="340"/>
                  </a:lnTo>
                  <a:lnTo>
                    <a:pt x="170" y="340"/>
                  </a:lnTo>
                  <a:lnTo>
                    <a:pt x="170" y="312"/>
                  </a:lnTo>
                  <a:lnTo>
                    <a:pt x="113" y="255"/>
                  </a:lnTo>
                  <a:lnTo>
                    <a:pt x="227" y="227"/>
                  </a:lnTo>
                  <a:lnTo>
                    <a:pt x="283" y="312"/>
                  </a:lnTo>
                  <a:lnTo>
                    <a:pt x="510" y="454"/>
                  </a:lnTo>
                  <a:lnTo>
                    <a:pt x="624" y="482"/>
                  </a:lnTo>
                  <a:lnTo>
                    <a:pt x="624" y="340"/>
                  </a:lnTo>
                  <a:lnTo>
                    <a:pt x="794" y="85"/>
                  </a:lnTo>
                  <a:lnTo>
                    <a:pt x="907" y="0"/>
                  </a:lnTo>
                  <a:lnTo>
                    <a:pt x="907" y="227"/>
                  </a:lnTo>
                  <a:lnTo>
                    <a:pt x="964" y="340"/>
                  </a:lnTo>
                  <a:lnTo>
                    <a:pt x="964" y="482"/>
                  </a:lnTo>
                  <a:lnTo>
                    <a:pt x="1020" y="539"/>
                  </a:lnTo>
                  <a:lnTo>
                    <a:pt x="1077" y="539"/>
                  </a:lnTo>
                  <a:lnTo>
                    <a:pt x="1134" y="624"/>
                  </a:lnTo>
                  <a:lnTo>
                    <a:pt x="1247" y="624"/>
                  </a:lnTo>
                  <a:lnTo>
                    <a:pt x="1191" y="709"/>
                  </a:lnTo>
                  <a:lnTo>
                    <a:pt x="1332" y="709"/>
                  </a:lnTo>
                  <a:lnTo>
                    <a:pt x="1446" y="624"/>
                  </a:lnTo>
                  <a:lnTo>
                    <a:pt x="1502" y="652"/>
                  </a:lnTo>
                  <a:lnTo>
                    <a:pt x="1474" y="709"/>
                  </a:lnTo>
                  <a:lnTo>
                    <a:pt x="1446" y="907"/>
                  </a:lnTo>
                  <a:lnTo>
                    <a:pt x="1389" y="907"/>
                  </a:lnTo>
                  <a:lnTo>
                    <a:pt x="1332" y="879"/>
                  </a:lnTo>
                  <a:lnTo>
                    <a:pt x="1276" y="879"/>
                  </a:lnTo>
                  <a:lnTo>
                    <a:pt x="1276" y="822"/>
                  </a:lnTo>
                  <a:lnTo>
                    <a:pt x="1106" y="822"/>
                  </a:lnTo>
                  <a:lnTo>
                    <a:pt x="1106" y="879"/>
                  </a:lnTo>
                  <a:lnTo>
                    <a:pt x="1191" y="993"/>
                  </a:lnTo>
                  <a:lnTo>
                    <a:pt x="1162" y="1078"/>
                  </a:lnTo>
                  <a:lnTo>
                    <a:pt x="1049" y="110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9" name="Freeform 945">
              <a:extLst>
                <a:ext uri="{FF2B5EF4-FFF2-40B4-BE49-F238E27FC236}">
                  <a16:creationId xmlns:a16="http://schemas.microsoft.com/office/drawing/2014/main" id="{5FFE1AFC-8405-4C4E-94EA-2062BAB77DEC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2" y="416"/>
              <a:ext cx="964" cy="1474"/>
            </a:xfrm>
            <a:custGeom>
              <a:avLst/>
              <a:gdLst>
                <a:gd name="T0" fmla="*/ 227 w 964"/>
                <a:gd name="T1" fmla="*/ 765 h 1474"/>
                <a:gd name="T2" fmla="*/ 227 w 964"/>
                <a:gd name="T3" fmla="*/ 992 h 1474"/>
                <a:gd name="T4" fmla="*/ 284 w 964"/>
                <a:gd name="T5" fmla="*/ 1105 h 1474"/>
                <a:gd name="T6" fmla="*/ 284 w 964"/>
                <a:gd name="T7" fmla="*/ 1247 h 1474"/>
                <a:gd name="T8" fmla="*/ 340 w 964"/>
                <a:gd name="T9" fmla="*/ 1304 h 1474"/>
                <a:gd name="T10" fmla="*/ 397 w 964"/>
                <a:gd name="T11" fmla="*/ 1304 h 1474"/>
                <a:gd name="T12" fmla="*/ 454 w 964"/>
                <a:gd name="T13" fmla="*/ 1389 h 1474"/>
                <a:gd name="T14" fmla="*/ 567 w 964"/>
                <a:gd name="T15" fmla="*/ 1389 h 1474"/>
                <a:gd name="T16" fmla="*/ 511 w 964"/>
                <a:gd name="T17" fmla="*/ 1474 h 1474"/>
                <a:gd name="T18" fmla="*/ 652 w 964"/>
                <a:gd name="T19" fmla="*/ 1474 h 1474"/>
                <a:gd name="T20" fmla="*/ 766 w 964"/>
                <a:gd name="T21" fmla="*/ 1389 h 1474"/>
                <a:gd name="T22" fmla="*/ 822 w 964"/>
                <a:gd name="T23" fmla="*/ 1417 h 1474"/>
                <a:gd name="T24" fmla="*/ 907 w 964"/>
                <a:gd name="T25" fmla="*/ 1304 h 1474"/>
                <a:gd name="T26" fmla="*/ 936 w 964"/>
                <a:gd name="T27" fmla="*/ 1332 h 1474"/>
                <a:gd name="T28" fmla="*/ 936 w 964"/>
                <a:gd name="T29" fmla="*/ 1134 h 1474"/>
                <a:gd name="T30" fmla="*/ 907 w 964"/>
                <a:gd name="T31" fmla="*/ 1134 h 1474"/>
                <a:gd name="T32" fmla="*/ 907 w 964"/>
                <a:gd name="T33" fmla="*/ 992 h 1474"/>
                <a:gd name="T34" fmla="*/ 964 w 964"/>
                <a:gd name="T35" fmla="*/ 879 h 1474"/>
                <a:gd name="T36" fmla="*/ 907 w 964"/>
                <a:gd name="T37" fmla="*/ 624 h 1474"/>
                <a:gd name="T38" fmla="*/ 851 w 964"/>
                <a:gd name="T39" fmla="*/ 595 h 1474"/>
                <a:gd name="T40" fmla="*/ 822 w 964"/>
                <a:gd name="T41" fmla="*/ 510 h 1474"/>
                <a:gd name="T42" fmla="*/ 766 w 964"/>
                <a:gd name="T43" fmla="*/ 510 h 1474"/>
                <a:gd name="T44" fmla="*/ 709 w 964"/>
                <a:gd name="T45" fmla="*/ 312 h 1474"/>
                <a:gd name="T46" fmla="*/ 652 w 964"/>
                <a:gd name="T47" fmla="*/ 283 h 1474"/>
                <a:gd name="T48" fmla="*/ 567 w 964"/>
                <a:gd name="T49" fmla="*/ 142 h 1474"/>
                <a:gd name="T50" fmla="*/ 511 w 964"/>
                <a:gd name="T51" fmla="*/ 170 h 1474"/>
                <a:gd name="T52" fmla="*/ 511 w 964"/>
                <a:gd name="T53" fmla="*/ 113 h 1474"/>
                <a:gd name="T54" fmla="*/ 426 w 964"/>
                <a:gd name="T55" fmla="*/ 57 h 1474"/>
                <a:gd name="T56" fmla="*/ 397 w 964"/>
                <a:gd name="T57" fmla="*/ 113 h 1474"/>
                <a:gd name="T58" fmla="*/ 369 w 964"/>
                <a:gd name="T59" fmla="*/ 85 h 1474"/>
                <a:gd name="T60" fmla="*/ 340 w 964"/>
                <a:gd name="T61" fmla="*/ 113 h 1474"/>
                <a:gd name="T62" fmla="*/ 312 w 964"/>
                <a:gd name="T63" fmla="*/ 57 h 1474"/>
                <a:gd name="T64" fmla="*/ 199 w 964"/>
                <a:gd name="T65" fmla="*/ 0 h 1474"/>
                <a:gd name="T66" fmla="*/ 142 w 964"/>
                <a:gd name="T67" fmla="*/ 28 h 1474"/>
                <a:gd name="T68" fmla="*/ 142 w 964"/>
                <a:gd name="T69" fmla="*/ 113 h 1474"/>
                <a:gd name="T70" fmla="*/ 114 w 964"/>
                <a:gd name="T71" fmla="*/ 113 h 1474"/>
                <a:gd name="T72" fmla="*/ 85 w 964"/>
                <a:gd name="T73" fmla="*/ 28 h 1474"/>
                <a:gd name="T74" fmla="*/ 0 w 964"/>
                <a:gd name="T75" fmla="*/ 85 h 1474"/>
                <a:gd name="T76" fmla="*/ 57 w 964"/>
                <a:gd name="T77" fmla="*/ 312 h 1474"/>
                <a:gd name="T78" fmla="*/ 57 w 964"/>
                <a:gd name="T79" fmla="*/ 397 h 1474"/>
                <a:gd name="T80" fmla="*/ 170 w 964"/>
                <a:gd name="T81" fmla="*/ 453 h 1474"/>
                <a:gd name="T82" fmla="*/ 142 w 964"/>
                <a:gd name="T83" fmla="*/ 538 h 1474"/>
                <a:gd name="T84" fmla="*/ 170 w 964"/>
                <a:gd name="T85" fmla="*/ 652 h 1474"/>
                <a:gd name="T86" fmla="*/ 227 w 964"/>
                <a:gd name="T87" fmla="*/ 652 h 1474"/>
                <a:gd name="T88" fmla="*/ 227 w 964"/>
                <a:gd name="T89" fmla="*/ 765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64" h="1474">
                  <a:moveTo>
                    <a:pt x="227" y="765"/>
                  </a:moveTo>
                  <a:lnTo>
                    <a:pt x="227" y="992"/>
                  </a:lnTo>
                  <a:lnTo>
                    <a:pt x="284" y="1105"/>
                  </a:lnTo>
                  <a:lnTo>
                    <a:pt x="284" y="1247"/>
                  </a:lnTo>
                  <a:lnTo>
                    <a:pt x="340" y="1304"/>
                  </a:lnTo>
                  <a:lnTo>
                    <a:pt x="397" y="1304"/>
                  </a:lnTo>
                  <a:lnTo>
                    <a:pt x="454" y="1389"/>
                  </a:lnTo>
                  <a:lnTo>
                    <a:pt x="567" y="1389"/>
                  </a:lnTo>
                  <a:lnTo>
                    <a:pt x="511" y="1474"/>
                  </a:lnTo>
                  <a:lnTo>
                    <a:pt x="652" y="1474"/>
                  </a:lnTo>
                  <a:lnTo>
                    <a:pt x="766" y="1389"/>
                  </a:lnTo>
                  <a:lnTo>
                    <a:pt x="822" y="1417"/>
                  </a:lnTo>
                  <a:lnTo>
                    <a:pt x="907" y="1304"/>
                  </a:lnTo>
                  <a:lnTo>
                    <a:pt x="936" y="1332"/>
                  </a:lnTo>
                  <a:lnTo>
                    <a:pt x="936" y="1134"/>
                  </a:lnTo>
                  <a:lnTo>
                    <a:pt x="907" y="1134"/>
                  </a:lnTo>
                  <a:lnTo>
                    <a:pt x="907" y="992"/>
                  </a:lnTo>
                  <a:lnTo>
                    <a:pt x="964" y="879"/>
                  </a:lnTo>
                  <a:lnTo>
                    <a:pt x="907" y="624"/>
                  </a:lnTo>
                  <a:lnTo>
                    <a:pt x="851" y="595"/>
                  </a:lnTo>
                  <a:lnTo>
                    <a:pt x="822" y="510"/>
                  </a:lnTo>
                  <a:lnTo>
                    <a:pt x="766" y="510"/>
                  </a:lnTo>
                  <a:lnTo>
                    <a:pt x="709" y="312"/>
                  </a:lnTo>
                  <a:lnTo>
                    <a:pt x="652" y="283"/>
                  </a:lnTo>
                  <a:lnTo>
                    <a:pt x="567" y="142"/>
                  </a:lnTo>
                  <a:lnTo>
                    <a:pt x="511" y="170"/>
                  </a:lnTo>
                  <a:lnTo>
                    <a:pt x="511" y="113"/>
                  </a:lnTo>
                  <a:lnTo>
                    <a:pt x="426" y="57"/>
                  </a:lnTo>
                  <a:lnTo>
                    <a:pt x="397" y="113"/>
                  </a:lnTo>
                  <a:lnTo>
                    <a:pt x="369" y="85"/>
                  </a:lnTo>
                  <a:lnTo>
                    <a:pt x="340" y="113"/>
                  </a:lnTo>
                  <a:lnTo>
                    <a:pt x="312" y="57"/>
                  </a:lnTo>
                  <a:lnTo>
                    <a:pt x="199" y="0"/>
                  </a:lnTo>
                  <a:lnTo>
                    <a:pt x="142" y="28"/>
                  </a:lnTo>
                  <a:lnTo>
                    <a:pt x="142" y="113"/>
                  </a:lnTo>
                  <a:lnTo>
                    <a:pt x="114" y="113"/>
                  </a:lnTo>
                  <a:lnTo>
                    <a:pt x="85" y="28"/>
                  </a:lnTo>
                  <a:lnTo>
                    <a:pt x="0" y="85"/>
                  </a:lnTo>
                  <a:lnTo>
                    <a:pt x="57" y="312"/>
                  </a:lnTo>
                  <a:lnTo>
                    <a:pt x="57" y="397"/>
                  </a:lnTo>
                  <a:lnTo>
                    <a:pt x="170" y="453"/>
                  </a:lnTo>
                  <a:lnTo>
                    <a:pt x="142" y="538"/>
                  </a:lnTo>
                  <a:lnTo>
                    <a:pt x="170" y="652"/>
                  </a:lnTo>
                  <a:lnTo>
                    <a:pt x="227" y="652"/>
                  </a:lnTo>
                  <a:lnTo>
                    <a:pt x="227" y="76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10" name="Freeform 946">
              <a:extLst>
                <a:ext uri="{FF2B5EF4-FFF2-40B4-BE49-F238E27FC236}">
                  <a16:creationId xmlns:a16="http://schemas.microsoft.com/office/drawing/2014/main" id="{78B0D77B-BD0D-4B14-95E9-22391D49CFF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0" y="473"/>
              <a:ext cx="879" cy="1190"/>
            </a:xfrm>
            <a:custGeom>
              <a:avLst/>
              <a:gdLst>
                <a:gd name="T0" fmla="*/ 652 w 879"/>
                <a:gd name="T1" fmla="*/ 28 h 1190"/>
                <a:gd name="T2" fmla="*/ 709 w 879"/>
                <a:gd name="T3" fmla="*/ 255 h 1190"/>
                <a:gd name="T4" fmla="*/ 709 w 879"/>
                <a:gd name="T5" fmla="*/ 340 h 1190"/>
                <a:gd name="T6" fmla="*/ 822 w 879"/>
                <a:gd name="T7" fmla="*/ 396 h 1190"/>
                <a:gd name="T8" fmla="*/ 794 w 879"/>
                <a:gd name="T9" fmla="*/ 481 h 1190"/>
                <a:gd name="T10" fmla="*/ 822 w 879"/>
                <a:gd name="T11" fmla="*/ 595 h 1190"/>
                <a:gd name="T12" fmla="*/ 879 w 879"/>
                <a:gd name="T13" fmla="*/ 595 h 1190"/>
                <a:gd name="T14" fmla="*/ 879 w 879"/>
                <a:gd name="T15" fmla="*/ 708 h 1190"/>
                <a:gd name="T16" fmla="*/ 766 w 879"/>
                <a:gd name="T17" fmla="*/ 793 h 1190"/>
                <a:gd name="T18" fmla="*/ 596 w 879"/>
                <a:gd name="T19" fmla="*/ 1048 h 1190"/>
                <a:gd name="T20" fmla="*/ 596 w 879"/>
                <a:gd name="T21" fmla="*/ 1190 h 1190"/>
                <a:gd name="T22" fmla="*/ 482 w 879"/>
                <a:gd name="T23" fmla="*/ 1162 h 1190"/>
                <a:gd name="T24" fmla="*/ 255 w 879"/>
                <a:gd name="T25" fmla="*/ 1020 h 1190"/>
                <a:gd name="T26" fmla="*/ 199 w 879"/>
                <a:gd name="T27" fmla="*/ 935 h 1190"/>
                <a:gd name="T28" fmla="*/ 142 w 879"/>
                <a:gd name="T29" fmla="*/ 850 h 1190"/>
                <a:gd name="T30" fmla="*/ 57 w 879"/>
                <a:gd name="T31" fmla="*/ 822 h 1190"/>
                <a:gd name="T32" fmla="*/ 85 w 879"/>
                <a:gd name="T33" fmla="*/ 793 h 1190"/>
                <a:gd name="T34" fmla="*/ 0 w 879"/>
                <a:gd name="T35" fmla="*/ 737 h 1190"/>
                <a:gd name="T36" fmla="*/ 29 w 879"/>
                <a:gd name="T37" fmla="*/ 680 h 1190"/>
                <a:gd name="T38" fmla="*/ 85 w 879"/>
                <a:gd name="T39" fmla="*/ 652 h 1190"/>
                <a:gd name="T40" fmla="*/ 142 w 879"/>
                <a:gd name="T41" fmla="*/ 708 h 1190"/>
                <a:gd name="T42" fmla="*/ 142 w 879"/>
                <a:gd name="T43" fmla="*/ 652 h 1190"/>
                <a:gd name="T44" fmla="*/ 57 w 879"/>
                <a:gd name="T45" fmla="*/ 595 h 1190"/>
                <a:gd name="T46" fmla="*/ 57 w 879"/>
                <a:gd name="T47" fmla="*/ 538 h 1190"/>
                <a:gd name="T48" fmla="*/ 255 w 879"/>
                <a:gd name="T49" fmla="*/ 368 h 1190"/>
                <a:gd name="T50" fmla="*/ 284 w 879"/>
                <a:gd name="T51" fmla="*/ 396 h 1190"/>
                <a:gd name="T52" fmla="*/ 340 w 879"/>
                <a:gd name="T53" fmla="*/ 283 h 1190"/>
                <a:gd name="T54" fmla="*/ 340 w 879"/>
                <a:gd name="T55" fmla="*/ 198 h 1190"/>
                <a:gd name="T56" fmla="*/ 425 w 879"/>
                <a:gd name="T57" fmla="*/ 255 h 1190"/>
                <a:gd name="T58" fmla="*/ 397 w 879"/>
                <a:gd name="T59" fmla="*/ 170 h 1190"/>
                <a:gd name="T60" fmla="*/ 454 w 879"/>
                <a:gd name="T61" fmla="*/ 170 h 1190"/>
                <a:gd name="T62" fmla="*/ 397 w 879"/>
                <a:gd name="T63" fmla="*/ 113 h 1190"/>
                <a:gd name="T64" fmla="*/ 454 w 879"/>
                <a:gd name="T65" fmla="*/ 56 h 1190"/>
                <a:gd name="T66" fmla="*/ 511 w 879"/>
                <a:gd name="T67" fmla="*/ 85 h 1190"/>
                <a:gd name="T68" fmla="*/ 539 w 879"/>
                <a:gd name="T69" fmla="*/ 85 h 1190"/>
                <a:gd name="T70" fmla="*/ 539 w 879"/>
                <a:gd name="T71" fmla="*/ 0 h 1190"/>
                <a:gd name="T72" fmla="*/ 596 w 879"/>
                <a:gd name="T73" fmla="*/ 56 h 1190"/>
                <a:gd name="T74" fmla="*/ 652 w 879"/>
                <a:gd name="T75" fmla="*/ 28 h 1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9" h="1190">
                  <a:moveTo>
                    <a:pt x="652" y="28"/>
                  </a:moveTo>
                  <a:lnTo>
                    <a:pt x="709" y="255"/>
                  </a:lnTo>
                  <a:lnTo>
                    <a:pt x="709" y="340"/>
                  </a:lnTo>
                  <a:lnTo>
                    <a:pt x="822" y="396"/>
                  </a:lnTo>
                  <a:lnTo>
                    <a:pt x="794" y="481"/>
                  </a:lnTo>
                  <a:lnTo>
                    <a:pt x="822" y="595"/>
                  </a:lnTo>
                  <a:lnTo>
                    <a:pt x="879" y="595"/>
                  </a:lnTo>
                  <a:lnTo>
                    <a:pt x="879" y="708"/>
                  </a:lnTo>
                  <a:lnTo>
                    <a:pt x="766" y="793"/>
                  </a:lnTo>
                  <a:lnTo>
                    <a:pt x="596" y="1048"/>
                  </a:lnTo>
                  <a:lnTo>
                    <a:pt x="596" y="1190"/>
                  </a:lnTo>
                  <a:lnTo>
                    <a:pt x="482" y="1162"/>
                  </a:lnTo>
                  <a:lnTo>
                    <a:pt x="255" y="1020"/>
                  </a:lnTo>
                  <a:lnTo>
                    <a:pt x="199" y="935"/>
                  </a:lnTo>
                  <a:lnTo>
                    <a:pt x="142" y="850"/>
                  </a:lnTo>
                  <a:lnTo>
                    <a:pt x="57" y="822"/>
                  </a:lnTo>
                  <a:lnTo>
                    <a:pt x="85" y="793"/>
                  </a:lnTo>
                  <a:lnTo>
                    <a:pt x="0" y="737"/>
                  </a:lnTo>
                  <a:lnTo>
                    <a:pt x="29" y="680"/>
                  </a:lnTo>
                  <a:lnTo>
                    <a:pt x="85" y="652"/>
                  </a:lnTo>
                  <a:lnTo>
                    <a:pt x="142" y="708"/>
                  </a:lnTo>
                  <a:lnTo>
                    <a:pt x="142" y="652"/>
                  </a:lnTo>
                  <a:lnTo>
                    <a:pt x="57" y="595"/>
                  </a:lnTo>
                  <a:lnTo>
                    <a:pt x="57" y="538"/>
                  </a:lnTo>
                  <a:lnTo>
                    <a:pt x="255" y="368"/>
                  </a:lnTo>
                  <a:lnTo>
                    <a:pt x="284" y="396"/>
                  </a:lnTo>
                  <a:lnTo>
                    <a:pt x="340" y="283"/>
                  </a:lnTo>
                  <a:lnTo>
                    <a:pt x="340" y="198"/>
                  </a:lnTo>
                  <a:lnTo>
                    <a:pt x="425" y="255"/>
                  </a:lnTo>
                  <a:lnTo>
                    <a:pt x="397" y="170"/>
                  </a:lnTo>
                  <a:lnTo>
                    <a:pt x="454" y="170"/>
                  </a:lnTo>
                  <a:lnTo>
                    <a:pt x="397" y="113"/>
                  </a:lnTo>
                  <a:lnTo>
                    <a:pt x="454" y="56"/>
                  </a:lnTo>
                  <a:lnTo>
                    <a:pt x="511" y="85"/>
                  </a:lnTo>
                  <a:lnTo>
                    <a:pt x="539" y="85"/>
                  </a:lnTo>
                  <a:lnTo>
                    <a:pt x="539" y="0"/>
                  </a:lnTo>
                  <a:lnTo>
                    <a:pt x="596" y="56"/>
                  </a:lnTo>
                  <a:lnTo>
                    <a:pt x="652" y="2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13" name="Freeform 949">
              <a:extLst>
                <a:ext uri="{FF2B5EF4-FFF2-40B4-BE49-F238E27FC236}">
                  <a16:creationId xmlns:a16="http://schemas.microsoft.com/office/drawing/2014/main" id="{4B73F1A6-584C-462F-ACF2-E5DFC3A94DB6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6" y="2174"/>
              <a:ext cx="1474" cy="1190"/>
            </a:xfrm>
            <a:custGeom>
              <a:avLst/>
              <a:gdLst>
                <a:gd name="T0" fmla="*/ 227 w 1474"/>
                <a:gd name="T1" fmla="*/ 1162 h 1190"/>
                <a:gd name="T2" fmla="*/ 283 w 1474"/>
                <a:gd name="T3" fmla="*/ 1190 h 1190"/>
                <a:gd name="T4" fmla="*/ 312 w 1474"/>
                <a:gd name="T5" fmla="*/ 1162 h 1190"/>
                <a:gd name="T6" fmla="*/ 368 w 1474"/>
                <a:gd name="T7" fmla="*/ 1190 h 1190"/>
                <a:gd name="T8" fmla="*/ 425 w 1474"/>
                <a:gd name="T9" fmla="*/ 1048 h 1190"/>
                <a:gd name="T10" fmla="*/ 539 w 1474"/>
                <a:gd name="T11" fmla="*/ 878 h 1190"/>
                <a:gd name="T12" fmla="*/ 510 w 1474"/>
                <a:gd name="T13" fmla="*/ 822 h 1190"/>
                <a:gd name="T14" fmla="*/ 567 w 1474"/>
                <a:gd name="T15" fmla="*/ 793 h 1190"/>
                <a:gd name="T16" fmla="*/ 652 w 1474"/>
                <a:gd name="T17" fmla="*/ 793 h 1190"/>
                <a:gd name="T18" fmla="*/ 680 w 1474"/>
                <a:gd name="T19" fmla="*/ 680 h 1190"/>
                <a:gd name="T20" fmla="*/ 737 w 1474"/>
                <a:gd name="T21" fmla="*/ 680 h 1190"/>
                <a:gd name="T22" fmla="*/ 737 w 1474"/>
                <a:gd name="T23" fmla="*/ 623 h 1190"/>
                <a:gd name="T24" fmla="*/ 850 w 1474"/>
                <a:gd name="T25" fmla="*/ 623 h 1190"/>
                <a:gd name="T26" fmla="*/ 879 w 1474"/>
                <a:gd name="T27" fmla="*/ 510 h 1190"/>
                <a:gd name="T28" fmla="*/ 935 w 1474"/>
                <a:gd name="T29" fmla="*/ 538 h 1190"/>
                <a:gd name="T30" fmla="*/ 1049 w 1474"/>
                <a:gd name="T31" fmla="*/ 510 h 1190"/>
                <a:gd name="T32" fmla="*/ 1077 w 1474"/>
                <a:gd name="T33" fmla="*/ 652 h 1190"/>
                <a:gd name="T34" fmla="*/ 1077 w 1474"/>
                <a:gd name="T35" fmla="*/ 680 h 1190"/>
                <a:gd name="T36" fmla="*/ 1134 w 1474"/>
                <a:gd name="T37" fmla="*/ 680 h 1190"/>
                <a:gd name="T38" fmla="*/ 1162 w 1474"/>
                <a:gd name="T39" fmla="*/ 680 h 1190"/>
                <a:gd name="T40" fmla="*/ 1162 w 1474"/>
                <a:gd name="T41" fmla="*/ 737 h 1190"/>
                <a:gd name="T42" fmla="*/ 1219 w 1474"/>
                <a:gd name="T43" fmla="*/ 737 h 1190"/>
                <a:gd name="T44" fmla="*/ 1247 w 1474"/>
                <a:gd name="T45" fmla="*/ 822 h 1190"/>
                <a:gd name="T46" fmla="*/ 1276 w 1474"/>
                <a:gd name="T47" fmla="*/ 737 h 1190"/>
                <a:gd name="T48" fmla="*/ 1474 w 1474"/>
                <a:gd name="T49" fmla="*/ 567 h 1190"/>
                <a:gd name="T50" fmla="*/ 1389 w 1474"/>
                <a:gd name="T51" fmla="*/ 481 h 1190"/>
                <a:gd name="T52" fmla="*/ 1446 w 1474"/>
                <a:gd name="T53" fmla="*/ 425 h 1190"/>
                <a:gd name="T54" fmla="*/ 1332 w 1474"/>
                <a:gd name="T55" fmla="*/ 396 h 1190"/>
                <a:gd name="T56" fmla="*/ 1332 w 1474"/>
                <a:gd name="T57" fmla="*/ 311 h 1190"/>
                <a:gd name="T58" fmla="*/ 1191 w 1474"/>
                <a:gd name="T59" fmla="*/ 340 h 1190"/>
                <a:gd name="T60" fmla="*/ 1134 w 1474"/>
                <a:gd name="T61" fmla="*/ 226 h 1190"/>
                <a:gd name="T62" fmla="*/ 1049 w 1474"/>
                <a:gd name="T63" fmla="*/ 170 h 1190"/>
                <a:gd name="T64" fmla="*/ 879 w 1474"/>
                <a:gd name="T65" fmla="*/ 170 h 1190"/>
                <a:gd name="T66" fmla="*/ 822 w 1474"/>
                <a:gd name="T67" fmla="*/ 255 h 1190"/>
                <a:gd name="T68" fmla="*/ 709 w 1474"/>
                <a:gd name="T69" fmla="*/ 198 h 1190"/>
                <a:gd name="T70" fmla="*/ 652 w 1474"/>
                <a:gd name="T71" fmla="*/ 85 h 1190"/>
                <a:gd name="T72" fmla="*/ 624 w 1474"/>
                <a:gd name="T73" fmla="*/ 141 h 1190"/>
                <a:gd name="T74" fmla="*/ 567 w 1474"/>
                <a:gd name="T75" fmla="*/ 85 h 1190"/>
                <a:gd name="T76" fmla="*/ 510 w 1474"/>
                <a:gd name="T77" fmla="*/ 56 h 1190"/>
                <a:gd name="T78" fmla="*/ 482 w 1474"/>
                <a:gd name="T79" fmla="*/ 113 h 1190"/>
                <a:gd name="T80" fmla="*/ 425 w 1474"/>
                <a:gd name="T81" fmla="*/ 113 h 1190"/>
                <a:gd name="T82" fmla="*/ 312 w 1474"/>
                <a:gd name="T83" fmla="*/ 0 h 1190"/>
                <a:gd name="T84" fmla="*/ 170 w 1474"/>
                <a:gd name="T85" fmla="*/ 56 h 1190"/>
                <a:gd name="T86" fmla="*/ 113 w 1474"/>
                <a:gd name="T87" fmla="*/ 170 h 1190"/>
                <a:gd name="T88" fmla="*/ 170 w 1474"/>
                <a:gd name="T89" fmla="*/ 198 h 1190"/>
                <a:gd name="T90" fmla="*/ 113 w 1474"/>
                <a:gd name="T91" fmla="*/ 311 h 1190"/>
                <a:gd name="T92" fmla="*/ 227 w 1474"/>
                <a:gd name="T93" fmla="*/ 311 h 1190"/>
                <a:gd name="T94" fmla="*/ 198 w 1474"/>
                <a:gd name="T95" fmla="*/ 340 h 1190"/>
                <a:gd name="T96" fmla="*/ 227 w 1474"/>
                <a:gd name="T97" fmla="*/ 368 h 1190"/>
                <a:gd name="T98" fmla="*/ 198 w 1474"/>
                <a:gd name="T99" fmla="*/ 425 h 1190"/>
                <a:gd name="T100" fmla="*/ 142 w 1474"/>
                <a:gd name="T101" fmla="*/ 396 h 1190"/>
                <a:gd name="T102" fmla="*/ 85 w 1474"/>
                <a:gd name="T103" fmla="*/ 453 h 1190"/>
                <a:gd name="T104" fmla="*/ 113 w 1474"/>
                <a:gd name="T105" fmla="*/ 510 h 1190"/>
                <a:gd name="T106" fmla="*/ 28 w 1474"/>
                <a:gd name="T107" fmla="*/ 567 h 1190"/>
                <a:gd name="T108" fmla="*/ 57 w 1474"/>
                <a:gd name="T109" fmla="*/ 680 h 1190"/>
                <a:gd name="T110" fmla="*/ 0 w 1474"/>
                <a:gd name="T111" fmla="*/ 708 h 1190"/>
                <a:gd name="T112" fmla="*/ 57 w 1474"/>
                <a:gd name="T113" fmla="*/ 765 h 1190"/>
                <a:gd name="T114" fmla="*/ 170 w 1474"/>
                <a:gd name="T115" fmla="*/ 708 h 1190"/>
                <a:gd name="T116" fmla="*/ 198 w 1474"/>
                <a:gd name="T117" fmla="*/ 822 h 1190"/>
                <a:gd name="T118" fmla="*/ 283 w 1474"/>
                <a:gd name="T119" fmla="*/ 850 h 1190"/>
                <a:gd name="T120" fmla="*/ 255 w 1474"/>
                <a:gd name="T121" fmla="*/ 935 h 1190"/>
                <a:gd name="T122" fmla="*/ 283 w 1474"/>
                <a:gd name="T123" fmla="*/ 1020 h 1190"/>
                <a:gd name="T124" fmla="*/ 227 w 1474"/>
                <a:gd name="T125" fmla="*/ 1162 h 1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74" h="1190">
                  <a:moveTo>
                    <a:pt x="227" y="1162"/>
                  </a:moveTo>
                  <a:lnTo>
                    <a:pt x="283" y="1190"/>
                  </a:lnTo>
                  <a:lnTo>
                    <a:pt x="312" y="1162"/>
                  </a:lnTo>
                  <a:lnTo>
                    <a:pt x="368" y="1190"/>
                  </a:lnTo>
                  <a:lnTo>
                    <a:pt x="425" y="1048"/>
                  </a:lnTo>
                  <a:lnTo>
                    <a:pt x="539" y="878"/>
                  </a:lnTo>
                  <a:lnTo>
                    <a:pt x="510" y="822"/>
                  </a:lnTo>
                  <a:lnTo>
                    <a:pt x="567" y="793"/>
                  </a:lnTo>
                  <a:lnTo>
                    <a:pt x="652" y="793"/>
                  </a:lnTo>
                  <a:lnTo>
                    <a:pt x="680" y="680"/>
                  </a:lnTo>
                  <a:lnTo>
                    <a:pt x="737" y="680"/>
                  </a:lnTo>
                  <a:lnTo>
                    <a:pt x="737" y="623"/>
                  </a:lnTo>
                  <a:lnTo>
                    <a:pt x="850" y="623"/>
                  </a:lnTo>
                  <a:lnTo>
                    <a:pt x="879" y="510"/>
                  </a:lnTo>
                  <a:lnTo>
                    <a:pt x="935" y="538"/>
                  </a:lnTo>
                  <a:lnTo>
                    <a:pt x="1049" y="510"/>
                  </a:lnTo>
                  <a:lnTo>
                    <a:pt x="1077" y="652"/>
                  </a:lnTo>
                  <a:lnTo>
                    <a:pt x="1077" y="680"/>
                  </a:lnTo>
                  <a:lnTo>
                    <a:pt x="1134" y="680"/>
                  </a:lnTo>
                  <a:lnTo>
                    <a:pt x="1162" y="680"/>
                  </a:lnTo>
                  <a:lnTo>
                    <a:pt x="1162" y="737"/>
                  </a:lnTo>
                  <a:lnTo>
                    <a:pt x="1219" y="737"/>
                  </a:lnTo>
                  <a:lnTo>
                    <a:pt x="1247" y="822"/>
                  </a:lnTo>
                  <a:lnTo>
                    <a:pt x="1276" y="737"/>
                  </a:lnTo>
                  <a:lnTo>
                    <a:pt x="1474" y="567"/>
                  </a:lnTo>
                  <a:lnTo>
                    <a:pt x="1389" y="481"/>
                  </a:lnTo>
                  <a:lnTo>
                    <a:pt x="1446" y="425"/>
                  </a:lnTo>
                  <a:lnTo>
                    <a:pt x="1332" y="396"/>
                  </a:lnTo>
                  <a:lnTo>
                    <a:pt x="1332" y="311"/>
                  </a:lnTo>
                  <a:lnTo>
                    <a:pt x="1191" y="340"/>
                  </a:lnTo>
                  <a:lnTo>
                    <a:pt x="1134" y="226"/>
                  </a:lnTo>
                  <a:lnTo>
                    <a:pt x="1049" y="170"/>
                  </a:lnTo>
                  <a:lnTo>
                    <a:pt x="879" y="170"/>
                  </a:lnTo>
                  <a:lnTo>
                    <a:pt x="822" y="255"/>
                  </a:lnTo>
                  <a:lnTo>
                    <a:pt x="709" y="198"/>
                  </a:lnTo>
                  <a:lnTo>
                    <a:pt x="652" y="85"/>
                  </a:lnTo>
                  <a:lnTo>
                    <a:pt x="624" y="141"/>
                  </a:lnTo>
                  <a:lnTo>
                    <a:pt x="567" y="85"/>
                  </a:lnTo>
                  <a:lnTo>
                    <a:pt x="510" y="56"/>
                  </a:lnTo>
                  <a:lnTo>
                    <a:pt x="482" y="113"/>
                  </a:lnTo>
                  <a:lnTo>
                    <a:pt x="425" y="113"/>
                  </a:lnTo>
                  <a:lnTo>
                    <a:pt x="312" y="0"/>
                  </a:lnTo>
                  <a:lnTo>
                    <a:pt x="170" y="56"/>
                  </a:lnTo>
                  <a:lnTo>
                    <a:pt x="113" y="170"/>
                  </a:lnTo>
                  <a:lnTo>
                    <a:pt x="170" y="198"/>
                  </a:lnTo>
                  <a:lnTo>
                    <a:pt x="113" y="311"/>
                  </a:lnTo>
                  <a:lnTo>
                    <a:pt x="227" y="311"/>
                  </a:lnTo>
                  <a:lnTo>
                    <a:pt x="198" y="340"/>
                  </a:lnTo>
                  <a:lnTo>
                    <a:pt x="227" y="368"/>
                  </a:lnTo>
                  <a:lnTo>
                    <a:pt x="198" y="425"/>
                  </a:lnTo>
                  <a:lnTo>
                    <a:pt x="142" y="396"/>
                  </a:lnTo>
                  <a:lnTo>
                    <a:pt x="85" y="453"/>
                  </a:lnTo>
                  <a:lnTo>
                    <a:pt x="113" y="510"/>
                  </a:lnTo>
                  <a:lnTo>
                    <a:pt x="28" y="567"/>
                  </a:lnTo>
                  <a:lnTo>
                    <a:pt x="57" y="680"/>
                  </a:lnTo>
                  <a:lnTo>
                    <a:pt x="0" y="708"/>
                  </a:lnTo>
                  <a:lnTo>
                    <a:pt x="57" y="765"/>
                  </a:lnTo>
                  <a:lnTo>
                    <a:pt x="170" y="708"/>
                  </a:lnTo>
                  <a:lnTo>
                    <a:pt x="198" y="822"/>
                  </a:lnTo>
                  <a:lnTo>
                    <a:pt x="283" y="850"/>
                  </a:lnTo>
                  <a:lnTo>
                    <a:pt x="255" y="935"/>
                  </a:lnTo>
                  <a:lnTo>
                    <a:pt x="283" y="1020"/>
                  </a:lnTo>
                  <a:lnTo>
                    <a:pt x="227" y="116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15" name="Freeform 951">
              <a:extLst>
                <a:ext uri="{FF2B5EF4-FFF2-40B4-BE49-F238E27FC236}">
                  <a16:creationId xmlns:a16="http://schemas.microsoft.com/office/drawing/2014/main" id="{340EBD6E-2F88-4615-ABA7-2075FDD1480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7" y="841"/>
              <a:ext cx="1730" cy="1588"/>
            </a:xfrm>
            <a:custGeom>
              <a:avLst/>
              <a:gdLst>
                <a:gd name="T0" fmla="*/ 114 w 1730"/>
                <a:gd name="T1" fmla="*/ 1021 h 1588"/>
                <a:gd name="T2" fmla="*/ 227 w 1730"/>
                <a:gd name="T3" fmla="*/ 1106 h 1588"/>
                <a:gd name="T4" fmla="*/ 425 w 1730"/>
                <a:gd name="T5" fmla="*/ 1333 h 1588"/>
                <a:gd name="T6" fmla="*/ 482 w 1730"/>
                <a:gd name="T7" fmla="*/ 1418 h 1588"/>
                <a:gd name="T8" fmla="*/ 652 w 1730"/>
                <a:gd name="T9" fmla="*/ 1503 h 1588"/>
                <a:gd name="T10" fmla="*/ 851 w 1730"/>
                <a:gd name="T11" fmla="*/ 1333 h 1588"/>
                <a:gd name="T12" fmla="*/ 992 w 1730"/>
                <a:gd name="T13" fmla="*/ 1446 h 1588"/>
                <a:gd name="T14" fmla="*/ 1049 w 1730"/>
                <a:gd name="T15" fmla="*/ 1389 h 1588"/>
                <a:gd name="T16" fmla="*/ 1163 w 1730"/>
                <a:gd name="T17" fmla="*/ 1474 h 1588"/>
                <a:gd name="T18" fmla="*/ 1248 w 1730"/>
                <a:gd name="T19" fmla="*/ 1531 h 1588"/>
                <a:gd name="T20" fmla="*/ 1418 w 1730"/>
                <a:gd name="T21" fmla="*/ 1503 h 1588"/>
                <a:gd name="T22" fmla="*/ 1446 w 1730"/>
                <a:gd name="T23" fmla="*/ 1361 h 1588"/>
                <a:gd name="T24" fmla="*/ 1446 w 1730"/>
                <a:gd name="T25" fmla="*/ 1247 h 1588"/>
                <a:gd name="T26" fmla="*/ 1616 w 1730"/>
                <a:gd name="T27" fmla="*/ 1191 h 1588"/>
                <a:gd name="T28" fmla="*/ 1588 w 1730"/>
                <a:gd name="T29" fmla="*/ 1049 h 1588"/>
                <a:gd name="T30" fmla="*/ 1531 w 1730"/>
                <a:gd name="T31" fmla="*/ 907 h 1588"/>
                <a:gd name="T32" fmla="*/ 1616 w 1730"/>
                <a:gd name="T33" fmla="*/ 822 h 1588"/>
                <a:gd name="T34" fmla="*/ 1588 w 1730"/>
                <a:gd name="T35" fmla="*/ 482 h 1588"/>
                <a:gd name="T36" fmla="*/ 1701 w 1730"/>
                <a:gd name="T37" fmla="*/ 369 h 1588"/>
                <a:gd name="T38" fmla="*/ 1616 w 1730"/>
                <a:gd name="T39" fmla="*/ 113 h 1588"/>
                <a:gd name="T40" fmla="*/ 1588 w 1730"/>
                <a:gd name="T41" fmla="*/ 85 h 1588"/>
                <a:gd name="T42" fmla="*/ 1503 w 1730"/>
                <a:gd name="T43" fmla="*/ 113 h 1588"/>
                <a:gd name="T44" fmla="*/ 1446 w 1730"/>
                <a:gd name="T45" fmla="*/ 57 h 1588"/>
                <a:gd name="T46" fmla="*/ 1276 w 1730"/>
                <a:gd name="T47" fmla="*/ 0 h 1588"/>
                <a:gd name="T48" fmla="*/ 1248 w 1730"/>
                <a:gd name="T49" fmla="*/ 142 h 1588"/>
                <a:gd name="T50" fmla="*/ 1219 w 1730"/>
                <a:gd name="T51" fmla="*/ 255 h 1588"/>
                <a:gd name="T52" fmla="*/ 1304 w 1730"/>
                <a:gd name="T53" fmla="*/ 397 h 1588"/>
                <a:gd name="T54" fmla="*/ 1219 w 1730"/>
                <a:gd name="T55" fmla="*/ 595 h 1588"/>
                <a:gd name="T56" fmla="*/ 1191 w 1730"/>
                <a:gd name="T57" fmla="*/ 680 h 1588"/>
                <a:gd name="T58" fmla="*/ 1021 w 1730"/>
                <a:gd name="T59" fmla="*/ 652 h 1588"/>
                <a:gd name="T60" fmla="*/ 907 w 1730"/>
                <a:gd name="T61" fmla="*/ 652 h 1588"/>
                <a:gd name="T62" fmla="*/ 681 w 1730"/>
                <a:gd name="T63" fmla="*/ 624 h 1588"/>
                <a:gd name="T64" fmla="*/ 539 w 1730"/>
                <a:gd name="T65" fmla="*/ 567 h 1588"/>
                <a:gd name="T66" fmla="*/ 340 w 1730"/>
                <a:gd name="T67" fmla="*/ 624 h 1588"/>
                <a:gd name="T68" fmla="*/ 0 w 1730"/>
                <a:gd name="T69" fmla="*/ 822 h 1588"/>
                <a:gd name="T70" fmla="*/ 29 w 1730"/>
                <a:gd name="T71" fmla="*/ 936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730" h="1588">
                  <a:moveTo>
                    <a:pt x="29" y="936"/>
                  </a:moveTo>
                  <a:lnTo>
                    <a:pt x="114" y="1021"/>
                  </a:lnTo>
                  <a:lnTo>
                    <a:pt x="114" y="1106"/>
                  </a:lnTo>
                  <a:lnTo>
                    <a:pt x="227" y="1106"/>
                  </a:lnTo>
                  <a:lnTo>
                    <a:pt x="312" y="1247"/>
                  </a:lnTo>
                  <a:lnTo>
                    <a:pt x="425" y="1333"/>
                  </a:lnTo>
                  <a:lnTo>
                    <a:pt x="425" y="1389"/>
                  </a:lnTo>
                  <a:lnTo>
                    <a:pt x="482" y="1418"/>
                  </a:lnTo>
                  <a:lnTo>
                    <a:pt x="511" y="1503"/>
                  </a:lnTo>
                  <a:lnTo>
                    <a:pt x="652" y="1503"/>
                  </a:lnTo>
                  <a:lnTo>
                    <a:pt x="709" y="1389"/>
                  </a:lnTo>
                  <a:lnTo>
                    <a:pt x="851" y="1333"/>
                  </a:lnTo>
                  <a:lnTo>
                    <a:pt x="964" y="1446"/>
                  </a:lnTo>
                  <a:lnTo>
                    <a:pt x="992" y="1446"/>
                  </a:lnTo>
                  <a:lnTo>
                    <a:pt x="1021" y="1446"/>
                  </a:lnTo>
                  <a:lnTo>
                    <a:pt x="1049" y="1389"/>
                  </a:lnTo>
                  <a:lnTo>
                    <a:pt x="1106" y="1418"/>
                  </a:lnTo>
                  <a:lnTo>
                    <a:pt x="1163" y="1474"/>
                  </a:lnTo>
                  <a:lnTo>
                    <a:pt x="1191" y="1418"/>
                  </a:lnTo>
                  <a:lnTo>
                    <a:pt x="1248" y="1531"/>
                  </a:lnTo>
                  <a:lnTo>
                    <a:pt x="1361" y="1588"/>
                  </a:lnTo>
                  <a:lnTo>
                    <a:pt x="1418" y="1503"/>
                  </a:lnTo>
                  <a:lnTo>
                    <a:pt x="1474" y="1389"/>
                  </a:lnTo>
                  <a:lnTo>
                    <a:pt x="1446" y="1361"/>
                  </a:lnTo>
                  <a:lnTo>
                    <a:pt x="1474" y="1247"/>
                  </a:lnTo>
                  <a:lnTo>
                    <a:pt x="1446" y="1247"/>
                  </a:lnTo>
                  <a:lnTo>
                    <a:pt x="1474" y="1191"/>
                  </a:lnTo>
                  <a:lnTo>
                    <a:pt x="1616" y="1191"/>
                  </a:lnTo>
                  <a:lnTo>
                    <a:pt x="1616" y="1134"/>
                  </a:lnTo>
                  <a:lnTo>
                    <a:pt x="1588" y="1049"/>
                  </a:lnTo>
                  <a:lnTo>
                    <a:pt x="1559" y="964"/>
                  </a:lnTo>
                  <a:lnTo>
                    <a:pt x="1531" y="907"/>
                  </a:lnTo>
                  <a:lnTo>
                    <a:pt x="1531" y="822"/>
                  </a:lnTo>
                  <a:lnTo>
                    <a:pt x="1616" y="822"/>
                  </a:lnTo>
                  <a:lnTo>
                    <a:pt x="1701" y="709"/>
                  </a:lnTo>
                  <a:lnTo>
                    <a:pt x="1588" y="482"/>
                  </a:lnTo>
                  <a:lnTo>
                    <a:pt x="1616" y="397"/>
                  </a:lnTo>
                  <a:lnTo>
                    <a:pt x="1701" y="369"/>
                  </a:lnTo>
                  <a:lnTo>
                    <a:pt x="1730" y="227"/>
                  </a:lnTo>
                  <a:lnTo>
                    <a:pt x="1616" y="113"/>
                  </a:lnTo>
                  <a:lnTo>
                    <a:pt x="1616" y="28"/>
                  </a:lnTo>
                  <a:lnTo>
                    <a:pt x="1588" y="85"/>
                  </a:lnTo>
                  <a:lnTo>
                    <a:pt x="1559" y="57"/>
                  </a:lnTo>
                  <a:lnTo>
                    <a:pt x="1503" y="113"/>
                  </a:lnTo>
                  <a:lnTo>
                    <a:pt x="1418" y="85"/>
                  </a:lnTo>
                  <a:lnTo>
                    <a:pt x="1446" y="57"/>
                  </a:lnTo>
                  <a:lnTo>
                    <a:pt x="1333" y="0"/>
                  </a:lnTo>
                  <a:lnTo>
                    <a:pt x="1276" y="0"/>
                  </a:lnTo>
                  <a:lnTo>
                    <a:pt x="1219" y="85"/>
                  </a:lnTo>
                  <a:lnTo>
                    <a:pt x="1248" y="142"/>
                  </a:lnTo>
                  <a:lnTo>
                    <a:pt x="1219" y="170"/>
                  </a:lnTo>
                  <a:lnTo>
                    <a:pt x="1219" y="255"/>
                  </a:lnTo>
                  <a:lnTo>
                    <a:pt x="1304" y="340"/>
                  </a:lnTo>
                  <a:lnTo>
                    <a:pt x="1304" y="397"/>
                  </a:lnTo>
                  <a:lnTo>
                    <a:pt x="1191" y="510"/>
                  </a:lnTo>
                  <a:lnTo>
                    <a:pt x="1219" y="595"/>
                  </a:lnTo>
                  <a:lnTo>
                    <a:pt x="1248" y="624"/>
                  </a:lnTo>
                  <a:lnTo>
                    <a:pt x="1191" y="680"/>
                  </a:lnTo>
                  <a:lnTo>
                    <a:pt x="1163" y="652"/>
                  </a:lnTo>
                  <a:lnTo>
                    <a:pt x="1021" y="652"/>
                  </a:lnTo>
                  <a:lnTo>
                    <a:pt x="992" y="709"/>
                  </a:lnTo>
                  <a:lnTo>
                    <a:pt x="907" y="652"/>
                  </a:lnTo>
                  <a:lnTo>
                    <a:pt x="709" y="652"/>
                  </a:lnTo>
                  <a:lnTo>
                    <a:pt x="681" y="624"/>
                  </a:lnTo>
                  <a:lnTo>
                    <a:pt x="596" y="624"/>
                  </a:lnTo>
                  <a:lnTo>
                    <a:pt x="539" y="567"/>
                  </a:lnTo>
                  <a:lnTo>
                    <a:pt x="454" y="624"/>
                  </a:lnTo>
                  <a:lnTo>
                    <a:pt x="340" y="624"/>
                  </a:lnTo>
                  <a:lnTo>
                    <a:pt x="199" y="709"/>
                  </a:lnTo>
                  <a:lnTo>
                    <a:pt x="0" y="822"/>
                  </a:lnTo>
                  <a:lnTo>
                    <a:pt x="57" y="907"/>
                  </a:lnTo>
                  <a:lnTo>
                    <a:pt x="29" y="93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16" name="Freeform 952">
              <a:extLst>
                <a:ext uri="{FF2B5EF4-FFF2-40B4-BE49-F238E27FC236}">
                  <a16:creationId xmlns:a16="http://schemas.microsoft.com/office/drawing/2014/main" id="{9CCE3BFA-2A47-4F64-B2A7-67A9C6677D6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9" y="132"/>
              <a:ext cx="340" cy="170"/>
            </a:xfrm>
            <a:custGeom>
              <a:avLst/>
              <a:gdLst>
                <a:gd name="T0" fmla="*/ 0 w 340"/>
                <a:gd name="T1" fmla="*/ 142 h 170"/>
                <a:gd name="T2" fmla="*/ 142 w 340"/>
                <a:gd name="T3" fmla="*/ 142 h 170"/>
                <a:gd name="T4" fmla="*/ 199 w 340"/>
                <a:gd name="T5" fmla="*/ 170 h 170"/>
                <a:gd name="T6" fmla="*/ 340 w 340"/>
                <a:gd name="T7" fmla="*/ 29 h 170"/>
                <a:gd name="T8" fmla="*/ 170 w 340"/>
                <a:gd name="T9" fmla="*/ 0 h 170"/>
                <a:gd name="T10" fmla="*/ 114 w 340"/>
                <a:gd name="T11" fmla="*/ 57 h 170"/>
                <a:gd name="T12" fmla="*/ 85 w 340"/>
                <a:gd name="T13" fmla="*/ 57 h 170"/>
                <a:gd name="T14" fmla="*/ 0 w 340"/>
                <a:gd name="T15" fmla="*/ 142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0" h="170">
                  <a:moveTo>
                    <a:pt x="0" y="142"/>
                  </a:moveTo>
                  <a:lnTo>
                    <a:pt x="142" y="142"/>
                  </a:lnTo>
                  <a:lnTo>
                    <a:pt x="199" y="170"/>
                  </a:lnTo>
                  <a:lnTo>
                    <a:pt x="340" y="29"/>
                  </a:lnTo>
                  <a:lnTo>
                    <a:pt x="170" y="0"/>
                  </a:lnTo>
                  <a:lnTo>
                    <a:pt x="114" y="57"/>
                  </a:lnTo>
                  <a:lnTo>
                    <a:pt x="85" y="57"/>
                  </a:lnTo>
                  <a:lnTo>
                    <a:pt x="0" y="14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2218" name="Group 954">
            <a:extLst>
              <a:ext uri="{FF2B5EF4-FFF2-40B4-BE49-F238E27FC236}">
                <a16:creationId xmlns:a16="http://schemas.microsoft.com/office/drawing/2014/main" id="{6088CBF7-5DAB-4E7E-BEE9-A9C7F955E9CF}"/>
              </a:ext>
            </a:extLst>
          </p:cNvPr>
          <p:cNvGrpSpPr>
            <a:grpSpLocks/>
          </p:cNvGrpSpPr>
          <p:nvPr/>
        </p:nvGrpSpPr>
        <p:grpSpPr bwMode="auto">
          <a:xfrm>
            <a:off x="9326563" y="6286500"/>
            <a:ext cx="530225" cy="133350"/>
            <a:chOff x="1374" y="555"/>
            <a:chExt cx="334" cy="84"/>
          </a:xfrm>
        </p:grpSpPr>
        <p:sp>
          <p:nvSpPr>
            <p:cNvPr id="12219" name="WordArt 955">
              <a:extLst>
                <a:ext uri="{FF2B5EF4-FFF2-40B4-BE49-F238E27FC236}">
                  <a16:creationId xmlns:a16="http://schemas.microsoft.com/office/drawing/2014/main" id="{5C729DA9-83FE-44A1-B76B-D493A1692EF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4" y="555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津久見市</a:t>
              </a:r>
            </a:p>
          </p:txBody>
        </p:sp>
        <p:sp>
          <p:nvSpPr>
            <p:cNvPr id="12220" name="WordArt 956">
              <a:extLst>
                <a:ext uri="{FF2B5EF4-FFF2-40B4-BE49-F238E27FC236}">
                  <a16:creationId xmlns:a16="http://schemas.microsoft.com/office/drawing/2014/main" id="{D7E7D615-C38A-457B-AC9F-0B7D1D7C03B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5" y="556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津久見市</a:t>
              </a:r>
            </a:p>
          </p:txBody>
        </p:sp>
      </p:grpSp>
      <p:grpSp>
        <p:nvGrpSpPr>
          <p:cNvPr id="12221" name="Group 957">
            <a:extLst>
              <a:ext uri="{FF2B5EF4-FFF2-40B4-BE49-F238E27FC236}">
                <a16:creationId xmlns:a16="http://schemas.microsoft.com/office/drawing/2014/main" id="{91CB849C-4DD0-404E-8795-039007FB2D5B}"/>
              </a:ext>
            </a:extLst>
          </p:cNvPr>
          <p:cNvGrpSpPr>
            <a:grpSpLocks/>
          </p:cNvGrpSpPr>
          <p:nvPr/>
        </p:nvGrpSpPr>
        <p:grpSpPr bwMode="auto">
          <a:xfrm>
            <a:off x="6400800" y="4260850"/>
            <a:ext cx="396875" cy="133350"/>
            <a:chOff x="920" y="555"/>
            <a:chExt cx="250" cy="84"/>
          </a:xfrm>
        </p:grpSpPr>
        <p:sp>
          <p:nvSpPr>
            <p:cNvPr id="12222" name="WordArt 958">
              <a:extLst>
                <a:ext uri="{FF2B5EF4-FFF2-40B4-BE49-F238E27FC236}">
                  <a16:creationId xmlns:a16="http://schemas.microsoft.com/office/drawing/2014/main" id="{0DA35B70-35F4-4A3D-BEA1-8877C97AA17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0" y="55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別府市</a:t>
              </a:r>
            </a:p>
          </p:txBody>
        </p:sp>
        <p:sp>
          <p:nvSpPr>
            <p:cNvPr id="12223" name="WordArt 959">
              <a:extLst>
                <a:ext uri="{FF2B5EF4-FFF2-40B4-BE49-F238E27FC236}">
                  <a16:creationId xmlns:a16="http://schemas.microsoft.com/office/drawing/2014/main" id="{62829FCE-5EE8-451E-8BC6-41AA5630D41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1" y="55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別府市</a:t>
              </a:r>
            </a:p>
          </p:txBody>
        </p:sp>
      </p:grpSp>
      <p:grpSp>
        <p:nvGrpSpPr>
          <p:cNvPr id="12224" name="Group 960">
            <a:extLst>
              <a:ext uri="{FF2B5EF4-FFF2-40B4-BE49-F238E27FC236}">
                <a16:creationId xmlns:a16="http://schemas.microsoft.com/office/drawing/2014/main" id="{3DD213C8-7A4A-497B-83E7-5C302C2F5B67}"/>
              </a:ext>
            </a:extLst>
          </p:cNvPr>
          <p:cNvGrpSpPr>
            <a:grpSpLocks/>
          </p:cNvGrpSpPr>
          <p:nvPr/>
        </p:nvGrpSpPr>
        <p:grpSpPr bwMode="auto">
          <a:xfrm>
            <a:off x="6805613" y="7186613"/>
            <a:ext cx="530225" cy="133350"/>
            <a:chOff x="1480" y="812"/>
            <a:chExt cx="334" cy="84"/>
          </a:xfrm>
        </p:grpSpPr>
        <p:sp>
          <p:nvSpPr>
            <p:cNvPr id="12225" name="WordArt 961">
              <a:extLst>
                <a:ext uri="{FF2B5EF4-FFF2-40B4-BE49-F238E27FC236}">
                  <a16:creationId xmlns:a16="http://schemas.microsoft.com/office/drawing/2014/main" id="{29BE8781-A129-4192-B6EF-6C8B1573EF7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81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豊後大野市</a:t>
              </a:r>
            </a:p>
          </p:txBody>
        </p:sp>
        <p:sp>
          <p:nvSpPr>
            <p:cNvPr id="12226" name="WordArt 962">
              <a:extLst>
                <a:ext uri="{FF2B5EF4-FFF2-40B4-BE49-F238E27FC236}">
                  <a16:creationId xmlns:a16="http://schemas.microsoft.com/office/drawing/2014/main" id="{D1669630-11E2-4681-B401-3D4B4478A5E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81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豊後大野市</a:t>
              </a:r>
            </a:p>
          </p:txBody>
        </p:sp>
      </p:grpSp>
      <p:grpSp>
        <p:nvGrpSpPr>
          <p:cNvPr id="12227" name="Group 963">
            <a:extLst>
              <a:ext uri="{FF2B5EF4-FFF2-40B4-BE49-F238E27FC236}">
                <a16:creationId xmlns:a16="http://schemas.microsoft.com/office/drawing/2014/main" id="{AFF88A21-3701-4A08-8CAF-04947FE2FFE7}"/>
              </a:ext>
            </a:extLst>
          </p:cNvPr>
          <p:cNvGrpSpPr>
            <a:grpSpLocks/>
          </p:cNvGrpSpPr>
          <p:nvPr/>
        </p:nvGrpSpPr>
        <p:grpSpPr bwMode="auto">
          <a:xfrm>
            <a:off x="8740775" y="7905750"/>
            <a:ext cx="396875" cy="133350"/>
            <a:chOff x="1026" y="812"/>
            <a:chExt cx="250" cy="84"/>
          </a:xfrm>
        </p:grpSpPr>
        <p:sp>
          <p:nvSpPr>
            <p:cNvPr id="12228" name="WordArt 964">
              <a:extLst>
                <a:ext uri="{FF2B5EF4-FFF2-40B4-BE49-F238E27FC236}">
                  <a16:creationId xmlns:a16="http://schemas.microsoft.com/office/drawing/2014/main" id="{F50EE575-4C5E-4625-AF94-D420B7C9F23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6" y="81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佐伯市</a:t>
              </a:r>
            </a:p>
          </p:txBody>
        </p:sp>
        <p:sp>
          <p:nvSpPr>
            <p:cNvPr id="12229" name="WordArt 965">
              <a:extLst>
                <a:ext uri="{FF2B5EF4-FFF2-40B4-BE49-F238E27FC236}">
                  <a16:creationId xmlns:a16="http://schemas.microsoft.com/office/drawing/2014/main" id="{1641D93E-C44A-4951-9957-CCBEE15191F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7" y="81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佐伯市</a:t>
              </a:r>
            </a:p>
          </p:txBody>
        </p:sp>
      </p:grpSp>
      <p:grpSp>
        <p:nvGrpSpPr>
          <p:cNvPr id="12230" name="Group 966">
            <a:extLst>
              <a:ext uri="{FF2B5EF4-FFF2-40B4-BE49-F238E27FC236}">
                <a16:creationId xmlns:a16="http://schemas.microsoft.com/office/drawing/2014/main" id="{11C3F66F-9C73-448E-BBEB-3AB63E91E999}"/>
              </a:ext>
            </a:extLst>
          </p:cNvPr>
          <p:cNvGrpSpPr>
            <a:grpSpLocks/>
          </p:cNvGrpSpPr>
          <p:nvPr/>
        </p:nvGrpSpPr>
        <p:grpSpPr bwMode="auto">
          <a:xfrm>
            <a:off x="6761163" y="1695450"/>
            <a:ext cx="530225" cy="133350"/>
            <a:chOff x="1487" y="1152"/>
            <a:chExt cx="334" cy="84"/>
          </a:xfrm>
        </p:grpSpPr>
        <p:sp>
          <p:nvSpPr>
            <p:cNvPr id="12231" name="WordArt 967">
              <a:extLst>
                <a:ext uri="{FF2B5EF4-FFF2-40B4-BE49-F238E27FC236}">
                  <a16:creationId xmlns:a16="http://schemas.microsoft.com/office/drawing/2014/main" id="{64904A8B-DBB4-451A-92A4-BAA8F6B3076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7" y="115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豊後高田市</a:t>
              </a:r>
            </a:p>
          </p:txBody>
        </p:sp>
        <p:sp>
          <p:nvSpPr>
            <p:cNvPr id="12232" name="WordArt 968">
              <a:extLst>
                <a:ext uri="{FF2B5EF4-FFF2-40B4-BE49-F238E27FC236}">
                  <a16:creationId xmlns:a16="http://schemas.microsoft.com/office/drawing/2014/main" id="{46829210-C666-45CC-ADEF-4B56FFC5CA8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8" y="115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豊後高田市</a:t>
              </a:r>
            </a:p>
          </p:txBody>
        </p:sp>
      </p:grpSp>
      <p:grpSp>
        <p:nvGrpSpPr>
          <p:cNvPr id="12233" name="Group 969">
            <a:extLst>
              <a:ext uri="{FF2B5EF4-FFF2-40B4-BE49-F238E27FC236}">
                <a16:creationId xmlns:a16="http://schemas.microsoft.com/office/drawing/2014/main" id="{8A5DF4D5-ABFE-4793-9215-37F3E495073F}"/>
              </a:ext>
            </a:extLst>
          </p:cNvPr>
          <p:cNvGrpSpPr>
            <a:grpSpLocks/>
          </p:cNvGrpSpPr>
          <p:nvPr/>
        </p:nvGrpSpPr>
        <p:grpSpPr bwMode="auto">
          <a:xfrm>
            <a:off x="8470900" y="6421438"/>
            <a:ext cx="396875" cy="133350"/>
            <a:chOff x="1033" y="1152"/>
            <a:chExt cx="250" cy="84"/>
          </a:xfrm>
        </p:grpSpPr>
        <p:sp>
          <p:nvSpPr>
            <p:cNvPr id="12234" name="WordArt 970">
              <a:extLst>
                <a:ext uri="{FF2B5EF4-FFF2-40B4-BE49-F238E27FC236}">
                  <a16:creationId xmlns:a16="http://schemas.microsoft.com/office/drawing/2014/main" id="{D5CC78A6-E310-46FA-81D1-84CE4A045D2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3" y="115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臼杵市</a:t>
              </a:r>
            </a:p>
          </p:txBody>
        </p:sp>
        <p:sp>
          <p:nvSpPr>
            <p:cNvPr id="12235" name="WordArt 971">
              <a:extLst>
                <a:ext uri="{FF2B5EF4-FFF2-40B4-BE49-F238E27FC236}">
                  <a16:creationId xmlns:a16="http://schemas.microsoft.com/office/drawing/2014/main" id="{C8B21AF3-2A5F-4EB8-BCC5-A72C5A1BCFE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4" y="115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臼杵市</a:t>
              </a:r>
            </a:p>
          </p:txBody>
        </p:sp>
      </p:grpSp>
      <p:grpSp>
        <p:nvGrpSpPr>
          <p:cNvPr id="12236" name="Group 972">
            <a:extLst>
              <a:ext uri="{FF2B5EF4-FFF2-40B4-BE49-F238E27FC236}">
                <a16:creationId xmlns:a16="http://schemas.microsoft.com/office/drawing/2014/main" id="{F7D9CD84-6A0C-4694-AD9D-FFFDB2933315}"/>
              </a:ext>
            </a:extLst>
          </p:cNvPr>
          <p:cNvGrpSpPr>
            <a:grpSpLocks/>
          </p:cNvGrpSpPr>
          <p:nvPr/>
        </p:nvGrpSpPr>
        <p:grpSpPr bwMode="auto">
          <a:xfrm>
            <a:off x="5500688" y="3000375"/>
            <a:ext cx="396875" cy="133350"/>
            <a:chOff x="1033" y="1462"/>
            <a:chExt cx="250" cy="84"/>
          </a:xfrm>
        </p:grpSpPr>
        <p:sp>
          <p:nvSpPr>
            <p:cNvPr id="12237" name="WordArt 973">
              <a:extLst>
                <a:ext uri="{FF2B5EF4-FFF2-40B4-BE49-F238E27FC236}">
                  <a16:creationId xmlns:a16="http://schemas.microsoft.com/office/drawing/2014/main" id="{FA42875C-4FC7-49E3-9DF9-F8F3D027738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3" y="146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宇佐市</a:t>
              </a:r>
            </a:p>
          </p:txBody>
        </p:sp>
        <p:sp>
          <p:nvSpPr>
            <p:cNvPr id="12238" name="WordArt 974">
              <a:extLst>
                <a:ext uri="{FF2B5EF4-FFF2-40B4-BE49-F238E27FC236}">
                  <a16:creationId xmlns:a16="http://schemas.microsoft.com/office/drawing/2014/main" id="{C40B4AF3-24D4-4ADC-B233-9EAD891DB15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4" y="146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宇佐市</a:t>
              </a:r>
            </a:p>
          </p:txBody>
        </p:sp>
      </p:grpSp>
      <p:grpSp>
        <p:nvGrpSpPr>
          <p:cNvPr id="12239" name="Group 975">
            <a:extLst>
              <a:ext uri="{FF2B5EF4-FFF2-40B4-BE49-F238E27FC236}">
                <a16:creationId xmlns:a16="http://schemas.microsoft.com/office/drawing/2014/main" id="{EB98CE55-4F64-4C06-BE21-6CEC6CFFF2E3}"/>
              </a:ext>
            </a:extLst>
          </p:cNvPr>
          <p:cNvGrpSpPr>
            <a:grpSpLocks/>
          </p:cNvGrpSpPr>
          <p:nvPr/>
        </p:nvGrpSpPr>
        <p:grpSpPr bwMode="auto">
          <a:xfrm>
            <a:off x="7804150" y="5340350"/>
            <a:ext cx="396875" cy="133350"/>
            <a:chOff x="459" y="472"/>
            <a:chExt cx="250" cy="84"/>
          </a:xfrm>
        </p:grpSpPr>
        <p:sp>
          <p:nvSpPr>
            <p:cNvPr id="12240" name="WordArt 976">
              <a:extLst>
                <a:ext uri="{FF2B5EF4-FFF2-40B4-BE49-F238E27FC236}">
                  <a16:creationId xmlns:a16="http://schemas.microsoft.com/office/drawing/2014/main" id="{55B0585F-FD2E-404F-ACA0-0530283F48D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9" y="47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大分市</a:t>
              </a:r>
            </a:p>
          </p:txBody>
        </p:sp>
        <p:sp>
          <p:nvSpPr>
            <p:cNvPr id="12241" name="WordArt 977">
              <a:extLst>
                <a:ext uri="{FF2B5EF4-FFF2-40B4-BE49-F238E27FC236}">
                  <a16:creationId xmlns:a16="http://schemas.microsoft.com/office/drawing/2014/main" id="{2F8020FE-CAC2-4159-88E8-682A01BB178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0" y="47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大分市</a:t>
              </a:r>
            </a:p>
          </p:txBody>
        </p:sp>
      </p:grpSp>
      <p:grpSp>
        <p:nvGrpSpPr>
          <p:cNvPr id="12242" name="Group 978">
            <a:extLst>
              <a:ext uri="{FF2B5EF4-FFF2-40B4-BE49-F238E27FC236}">
                <a16:creationId xmlns:a16="http://schemas.microsoft.com/office/drawing/2014/main" id="{6A792A46-05D6-4F53-BCDA-2DA0B0CE5BD2}"/>
              </a:ext>
            </a:extLst>
          </p:cNvPr>
          <p:cNvGrpSpPr>
            <a:grpSpLocks/>
          </p:cNvGrpSpPr>
          <p:nvPr/>
        </p:nvGrpSpPr>
        <p:grpSpPr bwMode="auto">
          <a:xfrm>
            <a:off x="3700463" y="2820988"/>
            <a:ext cx="396875" cy="133350"/>
            <a:chOff x="565" y="729"/>
            <a:chExt cx="250" cy="84"/>
          </a:xfrm>
        </p:grpSpPr>
        <p:sp>
          <p:nvSpPr>
            <p:cNvPr id="12243" name="WordArt 979">
              <a:extLst>
                <a:ext uri="{FF2B5EF4-FFF2-40B4-BE49-F238E27FC236}">
                  <a16:creationId xmlns:a16="http://schemas.microsoft.com/office/drawing/2014/main" id="{2760493D-4095-4C24-81CC-C59446557D1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65" y="72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中津市</a:t>
              </a:r>
            </a:p>
          </p:txBody>
        </p:sp>
        <p:sp>
          <p:nvSpPr>
            <p:cNvPr id="12244" name="WordArt 980">
              <a:extLst>
                <a:ext uri="{FF2B5EF4-FFF2-40B4-BE49-F238E27FC236}">
                  <a16:creationId xmlns:a16="http://schemas.microsoft.com/office/drawing/2014/main" id="{0319CA37-C400-49C5-B5F4-F841AB1A67F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66" y="73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中津市</a:t>
              </a:r>
            </a:p>
          </p:txBody>
        </p:sp>
      </p:grpSp>
      <p:grpSp>
        <p:nvGrpSpPr>
          <p:cNvPr id="12245" name="Group 981">
            <a:extLst>
              <a:ext uri="{FF2B5EF4-FFF2-40B4-BE49-F238E27FC236}">
                <a16:creationId xmlns:a16="http://schemas.microsoft.com/office/drawing/2014/main" id="{E2E71A76-001D-4518-87E9-22FB3E15E0BD}"/>
              </a:ext>
            </a:extLst>
          </p:cNvPr>
          <p:cNvGrpSpPr>
            <a:grpSpLocks/>
          </p:cNvGrpSpPr>
          <p:nvPr/>
        </p:nvGrpSpPr>
        <p:grpSpPr bwMode="auto">
          <a:xfrm>
            <a:off x="2439988" y="4621213"/>
            <a:ext cx="396875" cy="133350"/>
            <a:chOff x="572" y="1069"/>
            <a:chExt cx="250" cy="84"/>
          </a:xfrm>
        </p:grpSpPr>
        <p:sp>
          <p:nvSpPr>
            <p:cNvPr id="12246" name="WordArt 982">
              <a:extLst>
                <a:ext uri="{FF2B5EF4-FFF2-40B4-BE49-F238E27FC236}">
                  <a16:creationId xmlns:a16="http://schemas.microsoft.com/office/drawing/2014/main" id="{5DFF451A-5A37-4514-8E25-67588DAA916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2" y="106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日田市</a:t>
              </a:r>
            </a:p>
          </p:txBody>
        </p:sp>
        <p:sp>
          <p:nvSpPr>
            <p:cNvPr id="12247" name="WordArt 983">
              <a:extLst>
                <a:ext uri="{FF2B5EF4-FFF2-40B4-BE49-F238E27FC236}">
                  <a16:creationId xmlns:a16="http://schemas.microsoft.com/office/drawing/2014/main" id="{0502BC05-9BD6-4CC3-B502-E81081E3F22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107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日田市</a:t>
              </a:r>
            </a:p>
          </p:txBody>
        </p:sp>
      </p:grpSp>
      <p:grpSp>
        <p:nvGrpSpPr>
          <p:cNvPr id="12248" name="Group 984">
            <a:extLst>
              <a:ext uri="{FF2B5EF4-FFF2-40B4-BE49-F238E27FC236}">
                <a16:creationId xmlns:a16="http://schemas.microsoft.com/office/drawing/2014/main" id="{5BB15974-6D5D-4340-A435-1CC4DAFEC3EB}"/>
              </a:ext>
            </a:extLst>
          </p:cNvPr>
          <p:cNvGrpSpPr>
            <a:grpSpLocks/>
          </p:cNvGrpSpPr>
          <p:nvPr/>
        </p:nvGrpSpPr>
        <p:grpSpPr bwMode="auto">
          <a:xfrm>
            <a:off x="6986588" y="2820988"/>
            <a:ext cx="396875" cy="133350"/>
            <a:chOff x="572" y="1379"/>
            <a:chExt cx="250" cy="84"/>
          </a:xfrm>
        </p:grpSpPr>
        <p:sp>
          <p:nvSpPr>
            <p:cNvPr id="12249" name="WordArt 985">
              <a:extLst>
                <a:ext uri="{FF2B5EF4-FFF2-40B4-BE49-F238E27FC236}">
                  <a16:creationId xmlns:a16="http://schemas.microsoft.com/office/drawing/2014/main" id="{7EA0867B-69FD-40F7-9E32-95A382FEB22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2" y="137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杵築市</a:t>
              </a:r>
            </a:p>
          </p:txBody>
        </p:sp>
        <p:sp>
          <p:nvSpPr>
            <p:cNvPr id="12250" name="WordArt 986">
              <a:extLst>
                <a:ext uri="{FF2B5EF4-FFF2-40B4-BE49-F238E27FC236}">
                  <a16:creationId xmlns:a16="http://schemas.microsoft.com/office/drawing/2014/main" id="{340348C5-59CE-43BA-9AAC-2D1D9E8E40E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138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杵築市</a:t>
              </a:r>
            </a:p>
          </p:txBody>
        </p:sp>
      </p:grpSp>
      <p:grpSp>
        <p:nvGrpSpPr>
          <p:cNvPr id="12251" name="Group 987">
            <a:extLst>
              <a:ext uri="{FF2B5EF4-FFF2-40B4-BE49-F238E27FC236}">
                <a16:creationId xmlns:a16="http://schemas.microsoft.com/office/drawing/2014/main" id="{13036E56-9EB8-44B1-9F7B-B32D51385747}"/>
              </a:ext>
            </a:extLst>
          </p:cNvPr>
          <p:cNvGrpSpPr>
            <a:grpSpLocks/>
          </p:cNvGrpSpPr>
          <p:nvPr/>
        </p:nvGrpSpPr>
        <p:grpSpPr bwMode="auto">
          <a:xfrm>
            <a:off x="7840663" y="1920875"/>
            <a:ext cx="396875" cy="133350"/>
            <a:chOff x="920" y="1802"/>
            <a:chExt cx="250" cy="84"/>
          </a:xfrm>
        </p:grpSpPr>
        <p:sp>
          <p:nvSpPr>
            <p:cNvPr id="12252" name="WordArt 988">
              <a:extLst>
                <a:ext uri="{FF2B5EF4-FFF2-40B4-BE49-F238E27FC236}">
                  <a16:creationId xmlns:a16="http://schemas.microsoft.com/office/drawing/2014/main" id="{C4C656DD-B356-461D-93FE-02364B8C33A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0" y="180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国東市</a:t>
              </a:r>
            </a:p>
          </p:txBody>
        </p:sp>
        <p:sp>
          <p:nvSpPr>
            <p:cNvPr id="12253" name="WordArt 989">
              <a:extLst>
                <a:ext uri="{FF2B5EF4-FFF2-40B4-BE49-F238E27FC236}">
                  <a16:creationId xmlns:a16="http://schemas.microsoft.com/office/drawing/2014/main" id="{3E47E49B-42CF-4F53-825A-5F40F0F431F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1" y="180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国東市</a:t>
              </a:r>
            </a:p>
          </p:txBody>
        </p:sp>
      </p:grpSp>
      <p:grpSp>
        <p:nvGrpSpPr>
          <p:cNvPr id="12254" name="Group 990">
            <a:extLst>
              <a:ext uri="{FF2B5EF4-FFF2-40B4-BE49-F238E27FC236}">
                <a16:creationId xmlns:a16="http://schemas.microsoft.com/office/drawing/2014/main" id="{31D92A78-D58E-4C5F-AD90-A88FD8F28F28}"/>
              </a:ext>
            </a:extLst>
          </p:cNvPr>
          <p:cNvGrpSpPr>
            <a:grpSpLocks/>
          </p:cNvGrpSpPr>
          <p:nvPr/>
        </p:nvGrpSpPr>
        <p:grpSpPr bwMode="auto">
          <a:xfrm>
            <a:off x="5861050" y="5160963"/>
            <a:ext cx="396875" cy="133350"/>
            <a:chOff x="1026" y="2059"/>
            <a:chExt cx="250" cy="84"/>
          </a:xfrm>
        </p:grpSpPr>
        <p:sp>
          <p:nvSpPr>
            <p:cNvPr id="12255" name="WordArt 991">
              <a:extLst>
                <a:ext uri="{FF2B5EF4-FFF2-40B4-BE49-F238E27FC236}">
                  <a16:creationId xmlns:a16="http://schemas.microsoft.com/office/drawing/2014/main" id="{D5FF44AC-865C-4EE1-87C7-C655033F486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6" y="205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由布市</a:t>
              </a:r>
            </a:p>
          </p:txBody>
        </p:sp>
        <p:sp>
          <p:nvSpPr>
            <p:cNvPr id="12256" name="WordArt 992">
              <a:extLst>
                <a:ext uri="{FF2B5EF4-FFF2-40B4-BE49-F238E27FC236}">
                  <a16:creationId xmlns:a16="http://schemas.microsoft.com/office/drawing/2014/main" id="{274A26CD-B6C6-49D7-9645-6A3AFDFE703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7" y="206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由布市</a:t>
              </a:r>
            </a:p>
          </p:txBody>
        </p:sp>
      </p:grpSp>
      <p:grpSp>
        <p:nvGrpSpPr>
          <p:cNvPr id="12257" name="Group 993">
            <a:extLst>
              <a:ext uri="{FF2B5EF4-FFF2-40B4-BE49-F238E27FC236}">
                <a16:creationId xmlns:a16="http://schemas.microsoft.com/office/drawing/2014/main" id="{6C7C8D34-C140-4B47-8FA4-383FE6375108}"/>
              </a:ext>
            </a:extLst>
          </p:cNvPr>
          <p:cNvGrpSpPr>
            <a:grpSpLocks/>
          </p:cNvGrpSpPr>
          <p:nvPr/>
        </p:nvGrpSpPr>
        <p:grpSpPr bwMode="auto">
          <a:xfrm>
            <a:off x="4510088" y="5253038"/>
            <a:ext cx="396875" cy="133350"/>
            <a:chOff x="1033" y="2399"/>
            <a:chExt cx="250" cy="84"/>
          </a:xfrm>
        </p:grpSpPr>
        <p:sp>
          <p:nvSpPr>
            <p:cNvPr id="12258" name="WordArt 994">
              <a:extLst>
                <a:ext uri="{FF2B5EF4-FFF2-40B4-BE49-F238E27FC236}">
                  <a16:creationId xmlns:a16="http://schemas.microsoft.com/office/drawing/2014/main" id="{4DE3FB79-7B4A-46A4-A034-BCCD5F9AF97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3" y="239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九重町</a:t>
              </a:r>
            </a:p>
          </p:txBody>
        </p:sp>
        <p:sp>
          <p:nvSpPr>
            <p:cNvPr id="12259" name="WordArt 995">
              <a:extLst>
                <a:ext uri="{FF2B5EF4-FFF2-40B4-BE49-F238E27FC236}">
                  <a16:creationId xmlns:a16="http://schemas.microsoft.com/office/drawing/2014/main" id="{55F708C7-5AB5-469E-9CFC-6302159E557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4" y="240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九重町</a:t>
              </a:r>
            </a:p>
          </p:txBody>
        </p:sp>
      </p:grpSp>
      <p:grpSp>
        <p:nvGrpSpPr>
          <p:cNvPr id="12260" name="Group 996">
            <a:extLst>
              <a:ext uri="{FF2B5EF4-FFF2-40B4-BE49-F238E27FC236}">
                <a16:creationId xmlns:a16="http://schemas.microsoft.com/office/drawing/2014/main" id="{E0E77741-6D0B-4B54-9CD3-3FFC2D08FE6F}"/>
              </a:ext>
            </a:extLst>
          </p:cNvPr>
          <p:cNvGrpSpPr>
            <a:grpSpLocks/>
          </p:cNvGrpSpPr>
          <p:nvPr/>
        </p:nvGrpSpPr>
        <p:grpSpPr bwMode="auto">
          <a:xfrm>
            <a:off x="5321300" y="6961188"/>
            <a:ext cx="396875" cy="133350"/>
            <a:chOff x="459" y="1719"/>
            <a:chExt cx="250" cy="84"/>
          </a:xfrm>
        </p:grpSpPr>
        <p:sp>
          <p:nvSpPr>
            <p:cNvPr id="12261" name="WordArt 997">
              <a:extLst>
                <a:ext uri="{FF2B5EF4-FFF2-40B4-BE49-F238E27FC236}">
                  <a16:creationId xmlns:a16="http://schemas.microsoft.com/office/drawing/2014/main" id="{A0DF11ED-15EB-4E45-8BDF-0E4A7260F23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9" y="171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竹田市</a:t>
              </a:r>
            </a:p>
          </p:txBody>
        </p:sp>
        <p:sp>
          <p:nvSpPr>
            <p:cNvPr id="12262" name="WordArt 998">
              <a:extLst>
                <a:ext uri="{FF2B5EF4-FFF2-40B4-BE49-F238E27FC236}">
                  <a16:creationId xmlns:a16="http://schemas.microsoft.com/office/drawing/2014/main" id="{A2F41FF4-71A2-4204-AC23-013E489306D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0" y="172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竹田市</a:t>
              </a:r>
            </a:p>
          </p:txBody>
        </p:sp>
      </p:grpSp>
      <p:grpSp>
        <p:nvGrpSpPr>
          <p:cNvPr id="12263" name="Group 999">
            <a:extLst>
              <a:ext uri="{FF2B5EF4-FFF2-40B4-BE49-F238E27FC236}">
                <a16:creationId xmlns:a16="http://schemas.microsoft.com/office/drawing/2014/main" id="{5E57B618-0D81-4B74-A435-6FB92659F2DA}"/>
              </a:ext>
            </a:extLst>
          </p:cNvPr>
          <p:cNvGrpSpPr>
            <a:grpSpLocks/>
          </p:cNvGrpSpPr>
          <p:nvPr/>
        </p:nvGrpSpPr>
        <p:grpSpPr bwMode="auto">
          <a:xfrm>
            <a:off x="8201025" y="300038"/>
            <a:ext cx="396875" cy="133350"/>
            <a:chOff x="565" y="1976"/>
            <a:chExt cx="250" cy="84"/>
          </a:xfrm>
        </p:grpSpPr>
        <p:sp>
          <p:nvSpPr>
            <p:cNvPr id="12264" name="WordArt 1000">
              <a:extLst>
                <a:ext uri="{FF2B5EF4-FFF2-40B4-BE49-F238E27FC236}">
                  <a16:creationId xmlns:a16="http://schemas.microsoft.com/office/drawing/2014/main" id="{6506B601-2D48-402B-8CFF-F939CE310C8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65" y="197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姫島村</a:t>
              </a:r>
            </a:p>
          </p:txBody>
        </p:sp>
        <p:sp>
          <p:nvSpPr>
            <p:cNvPr id="12265" name="WordArt 1001">
              <a:extLst>
                <a:ext uri="{FF2B5EF4-FFF2-40B4-BE49-F238E27FC236}">
                  <a16:creationId xmlns:a16="http://schemas.microsoft.com/office/drawing/2014/main" id="{CC642CF1-0235-405F-A868-CB2CD8FA2DA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66" y="197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姫島村</a:t>
              </a:r>
            </a:p>
          </p:txBody>
        </p:sp>
      </p:grpSp>
      <p:grpSp>
        <p:nvGrpSpPr>
          <p:cNvPr id="12266" name="Group 1002">
            <a:extLst>
              <a:ext uri="{FF2B5EF4-FFF2-40B4-BE49-F238E27FC236}">
                <a16:creationId xmlns:a16="http://schemas.microsoft.com/office/drawing/2014/main" id="{B51E91E8-94FA-4699-9D04-27DE1F9A752E}"/>
              </a:ext>
            </a:extLst>
          </p:cNvPr>
          <p:cNvGrpSpPr>
            <a:grpSpLocks/>
          </p:cNvGrpSpPr>
          <p:nvPr/>
        </p:nvGrpSpPr>
        <p:grpSpPr bwMode="auto">
          <a:xfrm>
            <a:off x="6896100" y="3586163"/>
            <a:ext cx="396875" cy="133350"/>
            <a:chOff x="572" y="2316"/>
            <a:chExt cx="250" cy="84"/>
          </a:xfrm>
        </p:grpSpPr>
        <p:sp>
          <p:nvSpPr>
            <p:cNvPr id="12267" name="WordArt 1003">
              <a:extLst>
                <a:ext uri="{FF2B5EF4-FFF2-40B4-BE49-F238E27FC236}">
                  <a16:creationId xmlns:a16="http://schemas.microsoft.com/office/drawing/2014/main" id="{D9CB7E3E-E55F-442E-B350-202AF7A001A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2" y="231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日出町</a:t>
              </a:r>
            </a:p>
          </p:txBody>
        </p:sp>
        <p:sp>
          <p:nvSpPr>
            <p:cNvPr id="12268" name="WordArt 1004">
              <a:extLst>
                <a:ext uri="{FF2B5EF4-FFF2-40B4-BE49-F238E27FC236}">
                  <a16:creationId xmlns:a16="http://schemas.microsoft.com/office/drawing/2014/main" id="{CA662CAE-2C40-4F40-B8FC-63E4136257A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231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日出町</a:t>
              </a:r>
            </a:p>
          </p:txBody>
        </p:sp>
      </p:grpSp>
      <p:grpSp>
        <p:nvGrpSpPr>
          <p:cNvPr id="12269" name="Group 1005">
            <a:extLst>
              <a:ext uri="{FF2B5EF4-FFF2-40B4-BE49-F238E27FC236}">
                <a16:creationId xmlns:a16="http://schemas.microsoft.com/office/drawing/2014/main" id="{4B91ADF3-FD07-497A-A281-298534F532E0}"/>
              </a:ext>
            </a:extLst>
          </p:cNvPr>
          <p:cNvGrpSpPr>
            <a:grpSpLocks/>
          </p:cNvGrpSpPr>
          <p:nvPr/>
        </p:nvGrpSpPr>
        <p:grpSpPr bwMode="auto">
          <a:xfrm>
            <a:off x="4060825" y="4079875"/>
            <a:ext cx="396875" cy="133350"/>
            <a:chOff x="572" y="2626"/>
            <a:chExt cx="250" cy="84"/>
          </a:xfrm>
        </p:grpSpPr>
        <p:sp>
          <p:nvSpPr>
            <p:cNvPr id="12270" name="WordArt 1006">
              <a:extLst>
                <a:ext uri="{FF2B5EF4-FFF2-40B4-BE49-F238E27FC236}">
                  <a16:creationId xmlns:a16="http://schemas.microsoft.com/office/drawing/2014/main" id="{B4B365DD-FD0C-4BB7-B768-1540FDF8C28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2" y="262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玖珠町</a:t>
              </a:r>
            </a:p>
          </p:txBody>
        </p:sp>
        <p:sp>
          <p:nvSpPr>
            <p:cNvPr id="12271" name="WordArt 1007">
              <a:extLst>
                <a:ext uri="{FF2B5EF4-FFF2-40B4-BE49-F238E27FC236}">
                  <a16:creationId xmlns:a16="http://schemas.microsoft.com/office/drawing/2014/main" id="{207DB425-7C54-4C48-82CF-0442693850A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262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玖珠町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100" name="Group 860">
            <a:extLst>
              <a:ext uri="{FF2B5EF4-FFF2-40B4-BE49-F238E27FC236}">
                <a16:creationId xmlns:a16="http://schemas.microsoft.com/office/drawing/2014/main" id="{26A1337A-A479-41D5-9737-533DE1AB1B9F}"/>
              </a:ext>
            </a:extLst>
          </p:cNvPr>
          <p:cNvGrpSpPr>
            <a:grpSpLocks/>
          </p:cNvGrpSpPr>
          <p:nvPr/>
        </p:nvGrpSpPr>
        <p:grpSpPr bwMode="auto">
          <a:xfrm>
            <a:off x="1720850" y="209550"/>
            <a:ext cx="9631363" cy="9182100"/>
            <a:chOff x="1084" y="132"/>
            <a:chExt cx="6067" cy="5784"/>
          </a:xfrm>
        </p:grpSpPr>
        <p:sp>
          <p:nvSpPr>
            <p:cNvPr id="11074" name="Freeform 834">
              <a:extLst>
                <a:ext uri="{FF2B5EF4-FFF2-40B4-BE49-F238E27FC236}">
                  <a16:creationId xmlns:a16="http://schemas.microsoft.com/office/drawing/2014/main" id="{722BBB7D-7CEC-4410-B0CF-432D33F0209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8" y="2400"/>
              <a:ext cx="681" cy="737"/>
            </a:xfrm>
            <a:custGeom>
              <a:avLst/>
              <a:gdLst>
                <a:gd name="T0" fmla="*/ 568 w 681"/>
                <a:gd name="T1" fmla="*/ 0 h 737"/>
                <a:gd name="T2" fmla="*/ 341 w 681"/>
                <a:gd name="T3" fmla="*/ 0 h 737"/>
                <a:gd name="T4" fmla="*/ 341 w 681"/>
                <a:gd name="T5" fmla="*/ 57 h 737"/>
                <a:gd name="T6" fmla="*/ 171 w 681"/>
                <a:gd name="T7" fmla="*/ 57 h 737"/>
                <a:gd name="T8" fmla="*/ 171 w 681"/>
                <a:gd name="T9" fmla="*/ 0 h 737"/>
                <a:gd name="T10" fmla="*/ 114 w 681"/>
                <a:gd name="T11" fmla="*/ 0 h 737"/>
                <a:gd name="T12" fmla="*/ 114 w 681"/>
                <a:gd name="T13" fmla="*/ 170 h 737"/>
                <a:gd name="T14" fmla="*/ 227 w 681"/>
                <a:gd name="T15" fmla="*/ 170 h 737"/>
                <a:gd name="T16" fmla="*/ 227 w 681"/>
                <a:gd name="T17" fmla="*/ 284 h 737"/>
                <a:gd name="T18" fmla="*/ 171 w 681"/>
                <a:gd name="T19" fmla="*/ 284 h 737"/>
                <a:gd name="T20" fmla="*/ 171 w 681"/>
                <a:gd name="T21" fmla="*/ 397 h 737"/>
                <a:gd name="T22" fmla="*/ 57 w 681"/>
                <a:gd name="T23" fmla="*/ 397 h 737"/>
                <a:gd name="T24" fmla="*/ 57 w 681"/>
                <a:gd name="T25" fmla="*/ 567 h 737"/>
                <a:gd name="T26" fmla="*/ 0 w 681"/>
                <a:gd name="T27" fmla="*/ 567 h 737"/>
                <a:gd name="T28" fmla="*/ 0 w 681"/>
                <a:gd name="T29" fmla="*/ 681 h 737"/>
                <a:gd name="T30" fmla="*/ 57 w 681"/>
                <a:gd name="T31" fmla="*/ 681 h 737"/>
                <a:gd name="T32" fmla="*/ 57 w 681"/>
                <a:gd name="T33" fmla="*/ 737 h 737"/>
                <a:gd name="T34" fmla="*/ 171 w 681"/>
                <a:gd name="T35" fmla="*/ 737 h 737"/>
                <a:gd name="T36" fmla="*/ 171 w 681"/>
                <a:gd name="T37" fmla="*/ 681 h 737"/>
                <a:gd name="T38" fmla="*/ 227 w 681"/>
                <a:gd name="T39" fmla="*/ 681 h 737"/>
                <a:gd name="T40" fmla="*/ 227 w 681"/>
                <a:gd name="T41" fmla="*/ 624 h 737"/>
                <a:gd name="T42" fmla="*/ 284 w 681"/>
                <a:gd name="T43" fmla="*/ 624 h 737"/>
                <a:gd name="T44" fmla="*/ 284 w 681"/>
                <a:gd name="T45" fmla="*/ 681 h 737"/>
                <a:gd name="T46" fmla="*/ 341 w 681"/>
                <a:gd name="T47" fmla="*/ 681 h 737"/>
                <a:gd name="T48" fmla="*/ 341 w 681"/>
                <a:gd name="T49" fmla="*/ 624 h 737"/>
                <a:gd name="T50" fmla="*/ 397 w 681"/>
                <a:gd name="T51" fmla="*/ 624 h 737"/>
                <a:gd name="T52" fmla="*/ 397 w 681"/>
                <a:gd name="T53" fmla="*/ 681 h 737"/>
                <a:gd name="T54" fmla="*/ 454 w 681"/>
                <a:gd name="T55" fmla="*/ 681 h 737"/>
                <a:gd name="T56" fmla="*/ 454 w 681"/>
                <a:gd name="T57" fmla="*/ 737 h 737"/>
                <a:gd name="T58" fmla="*/ 511 w 681"/>
                <a:gd name="T59" fmla="*/ 737 h 737"/>
                <a:gd name="T60" fmla="*/ 511 w 681"/>
                <a:gd name="T61" fmla="*/ 681 h 737"/>
                <a:gd name="T62" fmla="*/ 568 w 681"/>
                <a:gd name="T63" fmla="*/ 681 h 737"/>
                <a:gd name="T64" fmla="*/ 568 w 681"/>
                <a:gd name="T65" fmla="*/ 737 h 737"/>
                <a:gd name="T66" fmla="*/ 624 w 681"/>
                <a:gd name="T67" fmla="*/ 737 h 737"/>
                <a:gd name="T68" fmla="*/ 624 w 681"/>
                <a:gd name="T69" fmla="*/ 567 h 737"/>
                <a:gd name="T70" fmla="*/ 681 w 681"/>
                <a:gd name="T71" fmla="*/ 567 h 737"/>
                <a:gd name="T72" fmla="*/ 681 w 681"/>
                <a:gd name="T73" fmla="*/ 454 h 737"/>
                <a:gd name="T74" fmla="*/ 624 w 681"/>
                <a:gd name="T75" fmla="*/ 454 h 737"/>
                <a:gd name="T76" fmla="*/ 624 w 681"/>
                <a:gd name="T77" fmla="*/ 284 h 737"/>
                <a:gd name="T78" fmla="*/ 568 w 681"/>
                <a:gd name="T79" fmla="*/ 284 h 737"/>
                <a:gd name="T80" fmla="*/ 568 w 681"/>
                <a:gd name="T81" fmla="*/ 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1" h="737">
                  <a:moveTo>
                    <a:pt x="568" y="0"/>
                  </a:moveTo>
                  <a:lnTo>
                    <a:pt x="341" y="0"/>
                  </a:lnTo>
                  <a:lnTo>
                    <a:pt x="341" y="57"/>
                  </a:lnTo>
                  <a:lnTo>
                    <a:pt x="171" y="57"/>
                  </a:lnTo>
                  <a:lnTo>
                    <a:pt x="171" y="0"/>
                  </a:lnTo>
                  <a:lnTo>
                    <a:pt x="114" y="0"/>
                  </a:lnTo>
                  <a:lnTo>
                    <a:pt x="114" y="170"/>
                  </a:lnTo>
                  <a:lnTo>
                    <a:pt x="227" y="170"/>
                  </a:lnTo>
                  <a:lnTo>
                    <a:pt x="227" y="284"/>
                  </a:lnTo>
                  <a:lnTo>
                    <a:pt x="171" y="284"/>
                  </a:lnTo>
                  <a:lnTo>
                    <a:pt x="171" y="397"/>
                  </a:lnTo>
                  <a:lnTo>
                    <a:pt x="57" y="397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681"/>
                  </a:lnTo>
                  <a:lnTo>
                    <a:pt x="57" y="681"/>
                  </a:lnTo>
                  <a:lnTo>
                    <a:pt x="57" y="737"/>
                  </a:lnTo>
                  <a:lnTo>
                    <a:pt x="171" y="737"/>
                  </a:lnTo>
                  <a:lnTo>
                    <a:pt x="171" y="681"/>
                  </a:lnTo>
                  <a:lnTo>
                    <a:pt x="227" y="681"/>
                  </a:lnTo>
                  <a:lnTo>
                    <a:pt x="227" y="624"/>
                  </a:lnTo>
                  <a:lnTo>
                    <a:pt x="284" y="624"/>
                  </a:lnTo>
                  <a:lnTo>
                    <a:pt x="284" y="681"/>
                  </a:lnTo>
                  <a:lnTo>
                    <a:pt x="341" y="681"/>
                  </a:lnTo>
                  <a:lnTo>
                    <a:pt x="341" y="624"/>
                  </a:lnTo>
                  <a:lnTo>
                    <a:pt x="397" y="624"/>
                  </a:lnTo>
                  <a:lnTo>
                    <a:pt x="397" y="681"/>
                  </a:lnTo>
                  <a:lnTo>
                    <a:pt x="454" y="681"/>
                  </a:lnTo>
                  <a:lnTo>
                    <a:pt x="454" y="737"/>
                  </a:lnTo>
                  <a:lnTo>
                    <a:pt x="511" y="737"/>
                  </a:lnTo>
                  <a:lnTo>
                    <a:pt x="511" y="681"/>
                  </a:lnTo>
                  <a:lnTo>
                    <a:pt x="568" y="681"/>
                  </a:lnTo>
                  <a:lnTo>
                    <a:pt x="568" y="737"/>
                  </a:lnTo>
                  <a:lnTo>
                    <a:pt x="624" y="737"/>
                  </a:lnTo>
                  <a:lnTo>
                    <a:pt x="624" y="567"/>
                  </a:lnTo>
                  <a:lnTo>
                    <a:pt x="681" y="567"/>
                  </a:lnTo>
                  <a:lnTo>
                    <a:pt x="681" y="454"/>
                  </a:lnTo>
                  <a:lnTo>
                    <a:pt x="624" y="454"/>
                  </a:lnTo>
                  <a:lnTo>
                    <a:pt x="624" y="284"/>
                  </a:lnTo>
                  <a:lnTo>
                    <a:pt x="568" y="284"/>
                  </a:lnTo>
                  <a:lnTo>
                    <a:pt x="568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075" name="Freeform 835">
              <a:extLst>
                <a:ext uri="{FF2B5EF4-FFF2-40B4-BE49-F238E27FC236}">
                  <a16:creationId xmlns:a16="http://schemas.microsoft.com/office/drawing/2014/main" id="{E6AF8ECC-AA81-47E0-9C6F-5D2A0A608D07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9" y="1947"/>
              <a:ext cx="964" cy="510"/>
            </a:xfrm>
            <a:custGeom>
              <a:avLst/>
              <a:gdLst>
                <a:gd name="T0" fmla="*/ 0 w 964"/>
                <a:gd name="T1" fmla="*/ 453 h 510"/>
                <a:gd name="T2" fmla="*/ 0 w 964"/>
                <a:gd name="T3" fmla="*/ 510 h 510"/>
                <a:gd name="T4" fmla="*/ 170 w 964"/>
                <a:gd name="T5" fmla="*/ 510 h 510"/>
                <a:gd name="T6" fmla="*/ 170 w 964"/>
                <a:gd name="T7" fmla="*/ 453 h 510"/>
                <a:gd name="T8" fmla="*/ 397 w 964"/>
                <a:gd name="T9" fmla="*/ 453 h 510"/>
                <a:gd name="T10" fmla="*/ 397 w 964"/>
                <a:gd name="T11" fmla="*/ 397 h 510"/>
                <a:gd name="T12" fmla="*/ 510 w 964"/>
                <a:gd name="T13" fmla="*/ 397 h 510"/>
                <a:gd name="T14" fmla="*/ 510 w 964"/>
                <a:gd name="T15" fmla="*/ 340 h 510"/>
                <a:gd name="T16" fmla="*/ 623 w 964"/>
                <a:gd name="T17" fmla="*/ 340 h 510"/>
                <a:gd name="T18" fmla="*/ 623 w 964"/>
                <a:gd name="T19" fmla="*/ 453 h 510"/>
                <a:gd name="T20" fmla="*/ 737 w 964"/>
                <a:gd name="T21" fmla="*/ 453 h 510"/>
                <a:gd name="T22" fmla="*/ 737 w 964"/>
                <a:gd name="T23" fmla="*/ 510 h 510"/>
                <a:gd name="T24" fmla="*/ 907 w 964"/>
                <a:gd name="T25" fmla="*/ 510 h 510"/>
                <a:gd name="T26" fmla="*/ 907 w 964"/>
                <a:gd name="T27" fmla="*/ 340 h 510"/>
                <a:gd name="T28" fmla="*/ 964 w 964"/>
                <a:gd name="T29" fmla="*/ 340 h 510"/>
                <a:gd name="T30" fmla="*/ 964 w 964"/>
                <a:gd name="T31" fmla="*/ 226 h 510"/>
                <a:gd name="T32" fmla="*/ 737 w 964"/>
                <a:gd name="T33" fmla="*/ 226 h 510"/>
                <a:gd name="T34" fmla="*/ 737 w 964"/>
                <a:gd name="T35" fmla="*/ 170 h 510"/>
                <a:gd name="T36" fmla="*/ 680 w 964"/>
                <a:gd name="T37" fmla="*/ 170 h 510"/>
                <a:gd name="T38" fmla="*/ 680 w 964"/>
                <a:gd name="T39" fmla="*/ 0 h 510"/>
                <a:gd name="T40" fmla="*/ 623 w 964"/>
                <a:gd name="T41" fmla="*/ 0 h 510"/>
                <a:gd name="T42" fmla="*/ 623 w 964"/>
                <a:gd name="T43" fmla="*/ 56 h 510"/>
                <a:gd name="T44" fmla="*/ 567 w 964"/>
                <a:gd name="T45" fmla="*/ 56 h 510"/>
                <a:gd name="T46" fmla="*/ 567 w 964"/>
                <a:gd name="T47" fmla="*/ 113 h 510"/>
                <a:gd name="T48" fmla="*/ 510 w 964"/>
                <a:gd name="T49" fmla="*/ 113 h 510"/>
                <a:gd name="T50" fmla="*/ 510 w 964"/>
                <a:gd name="T51" fmla="*/ 170 h 510"/>
                <a:gd name="T52" fmla="*/ 453 w 964"/>
                <a:gd name="T53" fmla="*/ 170 h 510"/>
                <a:gd name="T54" fmla="*/ 453 w 964"/>
                <a:gd name="T55" fmla="*/ 226 h 510"/>
                <a:gd name="T56" fmla="*/ 170 w 964"/>
                <a:gd name="T57" fmla="*/ 226 h 510"/>
                <a:gd name="T58" fmla="*/ 170 w 964"/>
                <a:gd name="T59" fmla="*/ 340 h 510"/>
                <a:gd name="T60" fmla="*/ 113 w 964"/>
                <a:gd name="T61" fmla="*/ 340 h 510"/>
                <a:gd name="T62" fmla="*/ 113 w 964"/>
                <a:gd name="T63" fmla="*/ 397 h 510"/>
                <a:gd name="T64" fmla="*/ 56 w 964"/>
                <a:gd name="T65" fmla="*/ 397 h 510"/>
                <a:gd name="T66" fmla="*/ 56 w 964"/>
                <a:gd name="T67" fmla="*/ 453 h 510"/>
                <a:gd name="T68" fmla="*/ 0 w 964"/>
                <a:gd name="T69" fmla="*/ 453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64" h="510">
                  <a:moveTo>
                    <a:pt x="0" y="453"/>
                  </a:moveTo>
                  <a:lnTo>
                    <a:pt x="0" y="510"/>
                  </a:lnTo>
                  <a:lnTo>
                    <a:pt x="170" y="510"/>
                  </a:lnTo>
                  <a:lnTo>
                    <a:pt x="170" y="453"/>
                  </a:lnTo>
                  <a:lnTo>
                    <a:pt x="397" y="453"/>
                  </a:lnTo>
                  <a:lnTo>
                    <a:pt x="397" y="397"/>
                  </a:lnTo>
                  <a:lnTo>
                    <a:pt x="510" y="397"/>
                  </a:lnTo>
                  <a:lnTo>
                    <a:pt x="510" y="340"/>
                  </a:lnTo>
                  <a:lnTo>
                    <a:pt x="623" y="340"/>
                  </a:lnTo>
                  <a:lnTo>
                    <a:pt x="623" y="453"/>
                  </a:lnTo>
                  <a:lnTo>
                    <a:pt x="737" y="453"/>
                  </a:lnTo>
                  <a:lnTo>
                    <a:pt x="737" y="510"/>
                  </a:lnTo>
                  <a:lnTo>
                    <a:pt x="907" y="510"/>
                  </a:lnTo>
                  <a:lnTo>
                    <a:pt x="907" y="340"/>
                  </a:lnTo>
                  <a:lnTo>
                    <a:pt x="964" y="340"/>
                  </a:lnTo>
                  <a:lnTo>
                    <a:pt x="964" y="226"/>
                  </a:lnTo>
                  <a:lnTo>
                    <a:pt x="737" y="226"/>
                  </a:lnTo>
                  <a:lnTo>
                    <a:pt x="737" y="170"/>
                  </a:lnTo>
                  <a:lnTo>
                    <a:pt x="680" y="170"/>
                  </a:lnTo>
                  <a:lnTo>
                    <a:pt x="680" y="0"/>
                  </a:lnTo>
                  <a:lnTo>
                    <a:pt x="623" y="0"/>
                  </a:lnTo>
                  <a:lnTo>
                    <a:pt x="623" y="56"/>
                  </a:lnTo>
                  <a:lnTo>
                    <a:pt x="567" y="56"/>
                  </a:lnTo>
                  <a:lnTo>
                    <a:pt x="567" y="113"/>
                  </a:lnTo>
                  <a:lnTo>
                    <a:pt x="510" y="113"/>
                  </a:lnTo>
                  <a:lnTo>
                    <a:pt x="510" y="170"/>
                  </a:lnTo>
                  <a:lnTo>
                    <a:pt x="453" y="170"/>
                  </a:lnTo>
                  <a:lnTo>
                    <a:pt x="453" y="226"/>
                  </a:lnTo>
                  <a:lnTo>
                    <a:pt x="170" y="226"/>
                  </a:lnTo>
                  <a:lnTo>
                    <a:pt x="170" y="340"/>
                  </a:lnTo>
                  <a:lnTo>
                    <a:pt x="113" y="340"/>
                  </a:lnTo>
                  <a:lnTo>
                    <a:pt x="113" y="397"/>
                  </a:lnTo>
                  <a:lnTo>
                    <a:pt x="56" y="397"/>
                  </a:lnTo>
                  <a:lnTo>
                    <a:pt x="56" y="453"/>
                  </a:lnTo>
                  <a:lnTo>
                    <a:pt x="0" y="45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076" name="Freeform 836">
              <a:extLst>
                <a:ext uri="{FF2B5EF4-FFF2-40B4-BE49-F238E27FC236}">
                  <a16:creationId xmlns:a16="http://schemas.microsoft.com/office/drawing/2014/main" id="{CD410E3B-2A13-4B2B-B01E-72120723463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8" y="3761"/>
              <a:ext cx="1588" cy="1815"/>
            </a:xfrm>
            <a:custGeom>
              <a:avLst/>
              <a:gdLst>
                <a:gd name="T0" fmla="*/ 0 w 1588"/>
                <a:gd name="T1" fmla="*/ 1758 h 1815"/>
                <a:gd name="T2" fmla="*/ 57 w 1588"/>
                <a:gd name="T3" fmla="*/ 1815 h 1815"/>
                <a:gd name="T4" fmla="*/ 114 w 1588"/>
                <a:gd name="T5" fmla="*/ 1758 h 1815"/>
                <a:gd name="T6" fmla="*/ 397 w 1588"/>
                <a:gd name="T7" fmla="*/ 1701 h 1815"/>
                <a:gd name="T8" fmla="*/ 454 w 1588"/>
                <a:gd name="T9" fmla="*/ 1644 h 1815"/>
                <a:gd name="T10" fmla="*/ 567 w 1588"/>
                <a:gd name="T11" fmla="*/ 1588 h 1815"/>
                <a:gd name="T12" fmla="*/ 681 w 1588"/>
                <a:gd name="T13" fmla="*/ 1531 h 1815"/>
                <a:gd name="T14" fmla="*/ 738 w 1588"/>
                <a:gd name="T15" fmla="*/ 1474 h 1815"/>
                <a:gd name="T16" fmla="*/ 908 w 1588"/>
                <a:gd name="T17" fmla="*/ 1418 h 1815"/>
                <a:gd name="T18" fmla="*/ 964 w 1588"/>
                <a:gd name="T19" fmla="*/ 1361 h 1815"/>
                <a:gd name="T20" fmla="*/ 1191 w 1588"/>
                <a:gd name="T21" fmla="*/ 1248 h 1815"/>
                <a:gd name="T22" fmla="*/ 1305 w 1588"/>
                <a:gd name="T23" fmla="*/ 1134 h 1815"/>
                <a:gd name="T24" fmla="*/ 1361 w 1588"/>
                <a:gd name="T25" fmla="*/ 1021 h 1815"/>
                <a:gd name="T26" fmla="*/ 1418 w 1588"/>
                <a:gd name="T27" fmla="*/ 907 h 1815"/>
                <a:gd name="T28" fmla="*/ 1531 w 1588"/>
                <a:gd name="T29" fmla="*/ 737 h 1815"/>
                <a:gd name="T30" fmla="*/ 1475 w 1588"/>
                <a:gd name="T31" fmla="*/ 624 h 1815"/>
                <a:gd name="T32" fmla="*/ 1418 w 1588"/>
                <a:gd name="T33" fmla="*/ 510 h 1815"/>
                <a:gd name="T34" fmla="*/ 1475 w 1588"/>
                <a:gd name="T35" fmla="*/ 454 h 1815"/>
                <a:gd name="T36" fmla="*/ 1531 w 1588"/>
                <a:gd name="T37" fmla="*/ 340 h 1815"/>
                <a:gd name="T38" fmla="*/ 1475 w 1588"/>
                <a:gd name="T39" fmla="*/ 284 h 1815"/>
                <a:gd name="T40" fmla="*/ 1588 w 1588"/>
                <a:gd name="T41" fmla="*/ 227 h 1815"/>
                <a:gd name="T42" fmla="*/ 1418 w 1588"/>
                <a:gd name="T43" fmla="*/ 170 h 1815"/>
                <a:gd name="T44" fmla="*/ 1305 w 1588"/>
                <a:gd name="T45" fmla="*/ 114 h 1815"/>
                <a:gd name="T46" fmla="*/ 1078 w 1588"/>
                <a:gd name="T47" fmla="*/ 57 h 1815"/>
                <a:gd name="T48" fmla="*/ 908 w 1588"/>
                <a:gd name="T49" fmla="*/ 0 h 1815"/>
                <a:gd name="T50" fmla="*/ 794 w 1588"/>
                <a:gd name="T51" fmla="*/ 57 h 1815"/>
                <a:gd name="T52" fmla="*/ 738 w 1588"/>
                <a:gd name="T53" fmla="*/ 114 h 1815"/>
                <a:gd name="T54" fmla="*/ 567 w 1588"/>
                <a:gd name="T55" fmla="*/ 227 h 1815"/>
                <a:gd name="T56" fmla="*/ 454 w 1588"/>
                <a:gd name="T57" fmla="*/ 114 h 1815"/>
                <a:gd name="T58" fmla="*/ 284 w 1588"/>
                <a:gd name="T59" fmla="*/ 170 h 1815"/>
                <a:gd name="T60" fmla="*/ 227 w 1588"/>
                <a:gd name="T61" fmla="*/ 284 h 1815"/>
                <a:gd name="T62" fmla="*/ 284 w 1588"/>
                <a:gd name="T63" fmla="*/ 340 h 1815"/>
                <a:gd name="T64" fmla="*/ 227 w 1588"/>
                <a:gd name="T65" fmla="*/ 397 h 1815"/>
                <a:gd name="T66" fmla="*/ 170 w 1588"/>
                <a:gd name="T67" fmla="*/ 454 h 1815"/>
                <a:gd name="T68" fmla="*/ 227 w 1588"/>
                <a:gd name="T69" fmla="*/ 567 h 1815"/>
                <a:gd name="T70" fmla="*/ 341 w 1588"/>
                <a:gd name="T71" fmla="*/ 624 h 1815"/>
                <a:gd name="T72" fmla="*/ 284 w 1588"/>
                <a:gd name="T73" fmla="*/ 907 h 1815"/>
                <a:gd name="T74" fmla="*/ 341 w 1588"/>
                <a:gd name="T75" fmla="*/ 1021 h 1815"/>
                <a:gd name="T76" fmla="*/ 284 w 1588"/>
                <a:gd name="T77" fmla="*/ 1077 h 1815"/>
                <a:gd name="T78" fmla="*/ 227 w 1588"/>
                <a:gd name="T79" fmla="*/ 1361 h 1815"/>
                <a:gd name="T80" fmla="*/ 170 w 1588"/>
                <a:gd name="T81" fmla="*/ 1531 h 1815"/>
                <a:gd name="T82" fmla="*/ 57 w 1588"/>
                <a:gd name="T83" fmla="*/ 1588 h 1815"/>
                <a:gd name="T84" fmla="*/ 0 w 1588"/>
                <a:gd name="T85" fmla="*/ 1644 h 1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88" h="1815">
                  <a:moveTo>
                    <a:pt x="0" y="1644"/>
                  </a:moveTo>
                  <a:lnTo>
                    <a:pt x="0" y="1758"/>
                  </a:lnTo>
                  <a:lnTo>
                    <a:pt x="57" y="1758"/>
                  </a:lnTo>
                  <a:lnTo>
                    <a:pt x="57" y="1815"/>
                  </a:lnTo>
                  <a:lnTo>
                    <a:pt x="114" y="1815"/>
                  </a:lnTo>
                  <a:lnTo>
                    <a:pt x="114" y="1758"/>
                  </a:lnTo>
                  <a:lnTo>
                    <a:pt x="397" y="1758"/>
                  </a:lnTo>
                  <a:lnTo>
                    <a:pt x="397" y="1701"/>
                  </a:lnTo>
                  <a:lnTo>
                    <a:pt x="454" y="1701"/>
                  </a:lnTo>
                  <a:lnTo>
                    <a:pt x="454" y="1644"/>
                  </a:lnTo>
                  <a:lnTo>
                    <a:pt x="567" y="1644"/>
                  </a:lnTo>
                  <a:lnTo>
                    <a:pt x="567" y="1588"/>
                  </a:lnTo>
                  <a:lnTo>
                    <a:pt x="681" y="1588"/>
                  </a:lnTo>
                  <a:lnTo>
                    <a:pt x="681" y="1531"/>
                  </a:lnTo>
                  <a:lnTo>
                    <a:pt x="738" y="1531"/>
                  </a:lnTo>
                  <a:lnTo>
                    <a:pt x="738" y="1474"/>
                  </a:lnTo>
                  <a:lnTo>
                    <a:pt x="908" y="1474"/>
                  </a:lnTo>
                  <a:lnTo>
                    <a:pt x="908" y="1418"/>
                  </a:lnTo>
                  <a:lnTo>
                    <a:pt x="964" y="1418"/>
                  </a:lnTo>
                  <a:lnTo>
                    <a:pt x="964" y="1361"/>
                  </a:lnTo>
                  <a:lnTo>
                    <a:pt x="1191" y="1361"/>
                  </a:lnTo>
                  <a:lnTo>
                    <a:pt x="1191" y="1248"/>
                  </a:lnTo>
                  <a:lnTo>
                    <a:pt x="1305" y="1248"/>
                  </a:lnTo>
                  <a:lnTo>
                    <a:pt x="1305" y="1134"/>
                  </a:lnTo>
                  <a:lnTo>
                    <a:pt x="1361" y="1134"/>
                  </a:lnTo>
                  <a:lnTo>
                    <a:pt x="1361" y="1021"/>
                  </a:lnTo>
                  <a:lnTo>
                    <a:pt x="1418" y="1021"/>
                  </a:lnTo>
                  <a:lnTo>
                    <a:pt x="1418" y="907"/>
                  </a:lnTo>
                  <a:lnTo>
                    <a:pt x="1531" y="907"/>
                  </a:lnTo>
                  <a:lnTo>
                    <a:pt x="1531" y="737"/>
                  </a:lnTo>
                  <a:lnTo>
                    <a:pt x="1475" y="737"/>
                  </a:lnTo>
                  <a:lnTo>
                    <a:pt x="1475" y="624"/>
                  </a:lnTo>
                  <a:lnTo>
                    <a:pt x="1418" y="624"/>
                  </a:lnTo>
                  <a:lnTo>
                    <a:pt x="1418" y="510"/>
                  </a:lnTo>
                  <a:lnTo>
                    <a:pt x="1475" y="510"/>
                  </a:lnTo>
                  <a:lnTo>
                    <a:pt x="1475" y="454"/>
                  </a:lnTo>
                  <a:lnTo>
                    <a:pt x="1531" y="454"/>
                  </a:lnTo>
                  <a:lnTo>
                    <a:pt x="1531" y="340"/>
                  </a:lnTo>
                  <a:lnTo>
                    <a:pt x="1475" y="340"/>
                  </a:lnTo>
                  <a:lnTo>
                    <a:pt x="1475" y="284"/>
                  </a:lnTo>
                  <a:lnTo>
                    <a:pt x="1475" y="227"/>
                  </a:lnTo>
                  <a:lnTo>
                    <a:pt x="1588" y="227"/>
                  </a:lnTo>
                  <a:lnTo>
                    <a:pt x="1588" y="170"/>
                  </a:lnTo>
                  <a:lnTo>
                    <a:pt x="1418" y="170"/>
                  </a:lnTo>
                  <a:lnTo>
                    <a:pt x="1418" y="114"/>
                  </a:lnTo>
                  <a:lnTo>
                    <a:pt x="1305" y="114"/>
                  </a:lnTo>
                  <a:lnTo>
                    <a:pt x="1305" y="57"/>
                  </a:lnTo>
                  <a:lnTo>
                    <a:pt x="1078" y="57"/>
                  </a:lnTo>
                  <a:lnTo>
                    <a:pt x="1078" y="0"/>
                  </a:lnTo>
                  <a:lnTo>
                    <a:pt x="908" y="0"/>
                  </a:lnTo>
                  <a:lnTo>
                    <a:pt x="908" y="57"/>
                  </a:lnTo>
                  <a:lnTo>
                    <a:pt x="794" y="57"/>
                  </a:lnTo>
                  <a:lnTo>
                    <a:pt x="794" y="114"/>
                  </a:lnTo>
                  <a:lnTo>
                    <a:pt x="738" y="114"/>
                  </a:lnTo>
                  <a:lnTo>
                    <a:pt x="738" y="227"/>
                  </a:lnTo>
                  <a:lnTo>
                    <a:pt x="567" y="227"/>
                  </a:lnTo>
                  <a:lnTo>
                    <a:pt x="567" y="114"/>
                  </a:lnTo>
                  <a:lnTo>
                    <a:pt x="454" y="114"/>
                  </a:lnTo>
                  <a:lnTo>
                    <a:pt x="454" y="170"/>
                  </a:lnTo>
                  <a:lnTo>
                    <a:pt x="284" y="170"/>
                  </a:lnTo>
                  <a:lnTo>
                    <a:pt x="284" y="284"/>
                  </a:lnTo>
                  <a:lnTo>
                    <a:pt x="227" y="284"/>
                  </a:lnTo>
                  <a:lnTo>
                    <a:pt x="227" y="340"/>
                  </a:lnTo>
                  <a:lnTo>
                    <a:pt x="284" y="340"/>
                  </a:lnTo>
                  <a:lnTo>
                    <a:pt x="284" y="397"/>
                  </a:lnTo>
                  <a:lnTo>
                    <a:pt x="227" y="397"/>
                  </a:lnTo>
                  <a:lnTo>
                    <a:pt x="227" y="454"/>
                  </a:lnTo>
                  <a:lnTo>
                    <a:pt x="170" y="454"/>
                  </a:lnTo>
                  <a:lnTo>
                    <a:pt x="170" y="567"/>
                  </a:lnTo>
                  <a:lnTo>
                    <a:pt x="227" y="567"/>
                  </a:lnTo>
                  <a:lnTo>
                    <a:pt x="227" y="624"/>
                  </a:lnTo>
                  <a:lnTo>
                    <a:pt x="341" y="624"/>
                  </a:lnTo>
                  <a:lnTo>
                    <a:pt x="341" y="907"/>
                  </a:lnTo>
                  <a:lnTo>
                    <a:pt x="284" y="907"/>
                  </a:lnTo>
                  <a:lnTo>
                    <a:pt x="284" y="1021"/>
                  </a:lnTo>
                  <a:lnTo>
                    <a:pt x="341" y="1021"/>
                  </a:lnTo>
                  <a:lnTo>
                    <a:pt x="341" y="1077"/>
                  </a:lnTo>
                  <a:lnTo>
                    <a:pt x="284" y="1077"/>
                  </a:lnTo>
                  <a:lnTo>
                    <a:pt x="284" y="1361"/>
                  </a:lnTo>
                  <a:lnTo>
                    <a:pt x="227" y="1361"/>
                  </a:lnTo>
                  <a:lnTo>
                    <a:pt x="227" y="1531"/>
                  </a:lnTo>
                  <a:lnTo>
                    <a:pt x="170" y="1531"/>
                  </a:lnTo>
                  <a:lnTo>
                    <a:pt x="170" y="1588"/>
                  </a:lnTo>
                  <a:lnTo>
                    <a:pt x="57" y="1588"/>
                  </a:lnTo>
                  <a:lnTo>
                    <a:pt x="57" y="1644"/>
                  </a:lnTo>
                  <a:lnTo>
                    <a:pt x="0" y="164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078" name="Freeform 838">
              <a:extLst>
                <a:ext uri="{FF2B5EF4-FFF2-40B4-BE49-F238E27FC236}">
                  <a16:creationId xmlns:a16="http://schemas.microsoft.com/office/drawing/2014/main" id="{9B59A728-DA9B-4BD4-9455-4F349D3D12EE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1" y="3534"/>
              <a:ext cx="1248" cy="1871"/>
            </a:xfrm>
            <a:custGeom>
              <a:avLst/>
              <a:gdLst>
                <a:gd name="T0" fmla="*/ 794 w 1248"/>
                <a:gd name="T1" fmla="*/ 1871 h 1871"/>
                <a:gd name="T2" fmla="*/ 907 w 1248"/>
                <a:gd name="T3" fmla="*/ 1815 h 1871"/>
                <a:gd name="T4" fmla="*/ 964 w 1248"/>
                <a:gd name="T5" fmla="*/ 1758 h 1871"/>
                <a:gd name="T6" fmla="*/ 1021 w 1248"/>
                <a:gd name="T7" fmla="*/ 1588 h 1871"/>
                <a:gd name="T8" fmla="*/ 1078 w 1248"/>
                <a:gd name="T9" fmla="*/ 1304 h 1871"/>
                <a:gd name="T10" fmla="*/ 1021 w 1248"/>
                <a:gd name="T11" fmla="*/ 1248 h 1871"/>
                <a:gd name="T12" fmla="*/ 1078 w 1248"/>
                <a:gd name="T13" fmla="*/ 1134 h 1871"/>
                <a:gd name="T14" fmla="*/ 964 w 1248"/>
                <a:gd name="T15" fmla="*/ 851 h 1871"/>
                <a:gd name="T16" fmla="*/ 907 w 1248"/>
                <a:gd name="T17" fmla="*/ 794 h 1871"/>
                <a:gd name="T18" fmla="*/ 964 w 1248"/>
                <a:gd name="T19" fmla="*/ 681 h 1871"/>
                <a:gd name="T20" fmla="*/ 1021 w 1248"/>
                <a:gd name="T21" fmla="*/ 624 h 1871"/>
                <a:gd name="T22" fmla="*/ 964 w 1248"/>
                <a:gd name="T23" fmla="*/ 567 h 1871"/>
                <a:gd name="T24" fmla="*/ 1021 w 1248"/>
                <a:gd name="T25" fmla="*/ 511 h 1871"/>
                <a:gd name="T26" fmla="*/ 1134 w 1248"/>
                <a:gd name="T27" fmla="*/ 397 h 1871"/>
                <a:gd name="T28" fmla="*/ 1191 w 1248"/>
                <a:gd name="T29" fmla="*/ 284 h 1871"/>
                <a:gd name="T30" fmla="*/ 1134 w 1248"/>
                <a:gd name="T31" fmla="*/ 170 h 1871"/>
                <a:gd name="T32" fmla="*/ 1248 w 1248"/>
                <a:gd name="T33" fmla="*/ 114 h 1871"/>
                <a:gd name="T34" fmla="*/ 964 w 1248"/>
                <a:gd name="T35" fmla="*/ 0 h 1871"/>
                <a:gd name="T36" fmla="*/ 907 w 1248"/>
                <a:gd name="T37" fmla="*/ 57 h 1871"/>
                <a:gd name="T38" fmla="*/ 851 w 1248"/>
                <a:gd name="T39" fmla="*/ 114 h 1871"/>
                <a:gd name="T40" fmla="*/ 794 w 1248"/>
                <a:gd name="T41" fmla="*/ 170 h 1871"/>
                <a:gd name="T42" fmla="*/ 567 w 1248"/>
                <a:gd name="T43" fmla="*/ 284 h 1871"/>
                <a:gd name="T44" fmla="*/ 511 w 1248"/>
                <a:gd name="T45" fmla="*/ 227 h 1871"/>
                <a:gd name="T46" fmla="*/ 340 w 1248"/>
                <a:gd name="T47" fmla="*/ 170 h 1871"/>
                <a:gd name="T48" fmla="*/ 284 w 1248"/>
                <a:gd name="T49" fmla="*/ 227 h 1871"/>
                <a:gd name="T50" fmla="*/ 227 w 1248"/>
                <a:gd name="T51" fmla="*/ 284 h 1871"/>
                <a:gd name="T52" fmla="*/ 57 w 1248"/>
                <a:gd name="T53" fmla="*/ 341 h 1871"/>
                <a:gd name="T54" fmla="*/ 0 w 1248"/>
                <a:gd name="T55" fmla="*/ 397 h 1871"/>
                <a:gd name="T56" fmla="*/ 57 w 1248"/>
                <a:gd name="T57" fmla="*/ 511 h 1871"/>
                <a:gd name="T58" fmla="*/ 114 w 1248"/>
                <a:gd name="T59" fmla="*/ 567 h 1871"/>
                <a:gd name="T60" fmla="*/ 170 w 1248"/>
                <a:gd name="T61" fmla="*/ 737 h 1871"/>
                <a:gd name="T62" fmla="*/ 227 w 1248"/>
                <a:gd name="T63" fmla="*/ 851 h 1871"/>
                <a:gd name="T64" fmla="*/ 284 w 1248"/>
                <a:gd name="T65" fmla="*/ 908 h 1871"/>
                <a:gd name="T66" fmla="*/ 340 w 1248"/>
                <a:gd name="T67" fmla="*/ 1021 h 1871"/>
                <a:gd name="T68" fmla="*/ 284 w 1248"/>
                <a:gd name="T69" fmla="*/ 1078 h 1871"/>
                <a:gd name="T70" fmla="*/ 340 w 1248"/>
                <a:gd name="T71" fmla="*/ 1531 h 1871"/>
                <a:gd name="T72" fmla="*/ 397 w 1248"/>
                <a:gd name="T73" fmla="*/ 1588 h 1871"/>
                <a:gd name="T74" fmla="*/ 454 w 1248"/>
                <a:gd name="T75" fmla="*/ 1645 h 1871"/>
                <a:gd name="T76" fmla="*/ 511 w 1248"/>
                <a:gd name="T77" fmla="*/ 1701 h 1871"/>
                <a:gd name="T78" fmla="*/ 624 w 1248"/>
                <a:gd name="T79" fmla="*/ 1758 h 1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48" h="1871">
                  <a:moveTo>
                    <a:pt x="624" y="1871"/>
                  </a:moveTo>
                  <a:lnTo>
                    <a:pt x="794" y="1871"/>
                  </a:lnTo>
                  <a:lnTo>
                    <a:pt x="794" y="1815"/>
                  </a:lnTo>
                  <a:lnTo>
                    <a:pt x="907" y="1815"/>
                  </a:lnTo>
                  <a:lnTo>
                    <a:pt x="907" y="1758"/>
                  </a:lnTo>
                  <a:lnTo>
                    <a:pt x="964" y="1758"/>
                  </a:lnTo>
                  <a:lnTo>
                    <a:pt x="964" y="1588"/>
                  </a:lnTo>
                  <a:lnTo>
                    <a:pt x="1021" y="1588"/>
                  </a:lnTo>
                  <a:lnTo>
                    <a:pt x="1021" y="1304"/>
                  </a:lnTo>
                  <a:lnTo>
                    <a:pt x="1078" y="1304"/>
                  </a:lnTo>
                  <a:lnTo>
                    <a:pt x="1078" y="1248"/>
                  </a:lnTo>
                  <a:lnTo>
                    <a:pt x="1021" y="1248"/>
                  </a:lnTo>
                  <a:lnTo>
                    <a:pt x="1021" y="1134"/>
                  </a:lnTo>
                  <a:lnTo>
                    <a:pt x="1078" y="1134"/>
                  </a:lnTo>
                  <a:lnTo>
                    <a:pt x="1078" y="851"/>
                  </a:lnTo>
                  <a:lnTo>
                    <a:pt x="964" y="851"/>
                  </a:lnTo>
                  <a:lnTo>
                    <a:pt x="964" y="794"/>
                  </a:lnTo>
                  <a:lnTo>
                    <a:pt x="907" y="794"/>
                  </a:lnTo>
                  <a:lnTo>
                    <a:pt x="907" y="681"/>
                  </a:lnTo>
                  <a:lnTo>
                    <a:pt x="964" y="681"/>
                  </a:lnTo>
                  <a:lnTo>
                    <a:pt x="964" y="624"/>
                  </a:lnTo>
                  <a:lnTo>
                    <a:pt x="1021" y="624"/>
                  </a:lnTo>
                  <a:lnTo>
                    <a:pt x="1021" y="567"/>
                  </a:lnTo>
                  <a:lnTo>
                    <a:pt x="964" y="567"/>
                  </a:lnTo>
                  <a:lnTo>
                    <a:pt x="964" y="511"/>
                  </a:lnTo>
                  <a:lnTo>
                    <a:pt x="1021" y="511"/>
                  </a:lnTo>
                  <a:lnTo>
                    <a:pt x="1021" y="397"/>
                  </a:lnTo>
                  <a:lnTo>
                    <a:pt x="1134" y="397"/>
                  </a:lnTo>
                  <a:lnTo>
                    <a:pt x="1134" y="284"/>
                  </a:lnTo>
                  <a:lnTo>
                    <a:pt x="1191" y="284"/>
                  </a:lnTo>
                  <a:lnTo>
                    <a:pt x="1191" y="170"/>
                  </a:lnTo>
                  <a:lnTo>
                    <a:pt x="1134" y="170"/>
                  </a:lnTo>
                  <a:lnTo>
                    <a:pt x="1134" y="114"/>
                  </a:lnTo>
                  <a:lnTo>
                    <a:pt x="1248" y="114"/>
                  </a:lnTo>
                  <a:lnTo>
                    <a:pt x="1248" y="0"/>
                  </a:lnTo>
                  <a:lnTo>
                    <a:pt x="964" y="0"/>
                  </a:lnTo>
                  <a:lnTo>
                    <a:pt x="964" y="57"/>
                  </a:lnTo>
                  <a:lnTo>
                    <a:pt x="907" y="57"/>
                  </a:lnTo>
                  <a:lnTo>
                    <a:pt x="907" y="114"/>
                  </a:lnTo>
                  <a:lnTo>
                    <a:pt x="851" y="114"/>
                  </a:lnTo>
                  <a:lnTo>
                    <a:pt x="851" y="170"/>
                  </a:lnTo>
                  <a:lnTo>
                    <a:pt x="794" y="170"/>
                  </a:lnTo>
                  <a:lnTo>
                    <a:pt x="794" y="284"/>
                  </a:lnTo>
                  <a:lnTo>
                    <a:pt x="567" y="284"/>
                  </a:lnTo>
                  <a:lnTo>
                    <a:pt x="567" y="227"/>
                  </a:lnTo>
                  <a:lnTo>
                    <a:pt x="511" y="227"/>
                  </a:lnTo>
                  <a:lnTo>
                    <a:pt x="511" y="170"/>
                  </a:lnTo>
                  <a:lnTo>
                    <a:pt x="340" y="170"/>
                  </a:lnTo>
                  <a:lnTo>
                    <a:pt x="340" y="227"/>
                  </a:lnTo>
                  <a:lnTo>
                    <a:pt x="284" y="227"/>
                  </a:lnTo>
                  <a:lnTo>
                    <a:pt x="284" y="284"/>
                  </a:lnTo>
                  <a:lnTo>
                    <a:pt x="227" y="284"/>
                  </a:lnTo>
                  <a:lnTo>
                    <a:pt x="227" y="341"/>
                  </a:lnTo>
                  <a:lnTo>
                    <a:pt x="57" y="341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511"/>
                  </a:lnTo>
                  <a:lnTo>
                    <a:pt x="57" y="511"/>
                  </a:lnTo>
                  <a:lnTo>
                    <a:pt x="57" y="567"/>
                  </a:lnTo>
                  <a:lnTo>
                    <a:pt x="114" y="567"/>
                  </a:lnTo>
                  <a:lnTo>
                    <a:pt x="114" y="737"/>
                  </a:lnTo>
                  <a:lnTo>
                    <a:pt x="170" y="737"/>
                  </a:lnTo>
                  <a:lnTo>
                    <a:pt x="170" y="851"/>
                  </a:lnTo>
                  <a:lnTo>
                    <a:pt x="227" y="851"/>
                  </a:lnTo>
                  <a:lnTo>
                    <a:pt x="227" y="908"/>
                  </a:lnTo>
                  <a:lnTo>
                    <a:pt x="284" y="908"/>
                  </a:lnTo>
                  <a:lnTo>
                    <a:pt x="284" y="1021"/>
                  </a:lnTo>
                  <a:lnTo>
                    <a:pt x="340" y="1021"/>
                  </a:lnTo>
                  <a:lnTo>
                    <a:pt x="340" y="1078"/>
                  </a:lnTo>
                  <a:lnTo>
                    <a:pt x="284" y="1078"/>
                  </a:lnTo>
                  <a:lnTo>
                    <a:pt x="284" y="1531"/>
                  </a:lnTo>
                  <a:lnTo>
                    <a:pt x="340" y="1531"/>
                  </a:lnTo>
                  <a:lnTo>
                    <a:pt x="340" y="1588"/>
                  </a:lnTo>
                  <a:lnTo>
                    <a:pt x="397" y="1588"/>
                  </a:lnTo>
                  <a:lnTo>
                    <a:pt x="397" y="1645"/>
                  </a:lnTo>
                  <a:lnTo>
                    <a:pt x="454" y="1645"/>
                  </a:lnTo>
                  <a:lnTo>
                    <a:pt x="454" y="1701"/>
                  </a:lnTo>
                  <a:lnTo>
                    <a:pt x="511" y="1701"/>
                  </a:lnTo>
                  <a:lnTo>
                    <a:pt x="511" y="1758"/>
                  </a:lnTo>
                  <a:lnTo>
                    <a:pt x="624" y="1758"/>
                  </a:lnTo>
                  <a:lnTo>
                    <a:pt x="624" y="187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079" name="Rectangle 839">
              <a:extLst>
                <a:ext uri="{FF2B5EF4-FFF2-40B4-BE49-F238E27FC236}">
                  <a16:creationId xmlns:a16="http://schemas.microsoft.com/office/drawing/2014/main" id="{DF678565-AE9E-4822-9FAE-5C98C10FE8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00" y="5689"/>
              <a:ext cx="113" cy="5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080" name="Rectangle 840">
              <a:extLst>
                <a:ext uri="{FF2B5EF4-FFF2-40B4-BE49-F238E27FC236}">
                  <a16:creationId xmlns:a16="http://schemas.microsoft.com/office/drawing/2014/main" id="{80D7A92E-4FB9-4FF4-A573-1C681B2811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37" y="4555"/>
              <a:ext cx="113" cy="11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082" name="Freeform 842">
              <a:extLst>
                <a:ext uri="{FF2B5EF4-FFF2-40B4-BE49-F238E27FC236}">
                  <a16:creationId xmlns:a16="http://schemas.microsoft.com/office/drawing/2014/main" id="{80B1A4AF-D6BC-4300-8CC5-CE528AD89E7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0" y="4328"/>
              <a:ext cx="170" cy="170"/>
            </a:xfrm>
            <a:custGeom>
              <a:avLst/>
              <a:gdLst>
                <a:gd name="T0" fmla="*/ 57 w 170"/>
                <a:gd name="T1" fmla="*/ 0 h 170"/>
                <a:gd name="T2" fmla="*/ 57 w 170"/>
                <a:gd name="T3" fmla="*/ 114 h 170"/>
                <a:gd name="T4" fmla="*/ 0 w 170"/>
                <a:gd name="T5" fmla="*/ 114 h 170"/>
                <a:gd name="T6" fmla="*/ 0 w 170"/>
                <a:gd name="T7" fmla="*/ 170 h 170"/>
                <a:gd name="T8" fmla="*/ 170 w 170"/>
                <a:gd name="T9" fmla="*/ 170 h 170"/>
                <a:gd name="T10" fmla="*/ 170 w 170"/>
                <a:gd name="T11" fmla="*/ 114 h 170"/>
                <a:gd name="T12" fmla="*/ 113 w 170"/>
                <a:gd name="T13" fmla="*/ 114 h 170"/>
                <a:gd name="T14" fmla="*/ 113 w 170"/>
                <a:gd name="T15" fmla="*/ 57 h 170"/>
                <a:gd name="T16" fmla="*/ 170 w 170"/>
                <a:gd name="T17" fmla="*/ 57 h 170"/>
                <a:gd name="T18" fmla="*/ 170 w 170"/>
                <a:gd name="T19" fmla="*/ 0 h 170"/>
                <a:gd name="T20" fmla="*/ 57 w 170"/>
                <a:gd name="T21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0" h="170">
                  <a:moveTo>
                    <a:pt x="57" y="0"/>
                  </a:moveTo>
                  <a:lnTo>
                    <a:pt x="57" y="114"/>
                  </a:lnTo>
                  <a:lnTo>
                    <a:pt x="0" y="114"/>
                  </a:lnTo>
                  <a:lnTo>
                    <a:pt x="0" y="170"/>
                  </a:lnTo>
                  <a:lnTo>
                    <a:pt x="170" y="170"/>
                  </a:lnTo>
                  <a:lnTo>
                    <a:pt x="170" y="114"/>
                  </a:lnTo>
                  <a:lnTo>
                    <a:pt x="113" y="114"/>
                  </a:lnTo>
                  <a:lnTo>
                    <a:pt x="113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5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083" name="Rectangle 843">
              <a:extLst>
                <a:ext uri="{FF2B5EF4-FFF2-40B4-BE49-F238E27FC236}">
                  <a16:creationId xmlns:a16="http://schemas.microsoft.com/office/drawing/2014/main" id="{A94EEB99-1D3E-46C5-9F69-E3EFE2ACC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70" y="2797"/>
              <a:ext cx="114" cy="5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084" name="Freeform 844">
              <a:extLst>
                <a:ext uri="{FF2B5EF4-FFF2-40B4-BE49-F238E27FC236}">
                  <a16:creationId xmlns:a16="http://schemas.microsoft.com/office/drawing/2014/main" id="{854590DD-DB52-41AC-87E3-0040A04E7B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4" y="1777"/>
              <a:ext cx="1247" cy="2494"/>
            </a:xfrm>
            <a:custGeom>
              <a:avLst/>
              <a:gdLst>
                <a:gd name="T0" fmla="*/ 850 w 1247"/>
                <a:gd name="T1" fmla="*/ 2494 h 2494"/>
                <a:gd name="T2" fmla="*/ 907 w 1247"/>
                <a:gd name="T3" fmla="*/ 2438 h 2494"/>
                <a:gd name="T4" fmla="*/ 963 w 1247"/>
                <a:gd name="T5" fmla="*/ 2211 h 2494"/>
                <a:gd name="T6" fmla="*/ 907 w 1247"/>
                <a:gd name="T7" fmla="*/ 2098 h 2494"/>
                <a:gd name="T8" fmla="*/ 850 w 1247"/>
                <a:gd name="T9" fmla="*/ 2041 h 2494"/>
                <a:gd name="T10" fmla="*/ 793 w 1247"/>
                <a:gd name="T11" fmla="*/ 1984 h 2494"/>
                <a:gd name="T12" fmla="*/ 737 w 1247"/>
                <a:gd name="T13" fmla="*/ 1871 h 2494"/>
                <a:gd name="T14" fmla="*/ 793 w 1247"/>
                <a:gd name="T15" fmla="*/ 1757 h 2494"/>
                <a:gd name="T16" fmla="*/ 850 w 1247"/>
                <a:gd name="T17" fmla="*/ 1587 h 2494"/>
                <a:gd name="T18" fmla="*/ 907 w 1247"/>
                <a:gd name="T19" fmla="*/ 1644 h 2494"/>
                <a:gd name="T20" fmla="*/ 1020 w 1247"/>
                <a:gd name="T21" fmla="*/ 1587 h 2494"/>
                <a:gd name="T22" fmla="*/ 1247 w 1247"/>
                <a:gd name="T23" fmla="*/ 1531 h 2494"/>
                <a:gd name="T24" fmla="*/ 1190 w 1247"/>
                <a:gd name="T25" fmla="*/ 1190 h 2494"/>
                <a:gd name="T26" fmla="*/ 1020 w 1247"/>
                <a:gd name="T27" fmla="*/ 1134 h 2494"/>
                <a:gd name="T28" fmla="*/ 1077 w 1247"/>
                <a:gd name="T29" fmla="*/ 1077 h 2494"/>
                <a:gd name="T30" fmla="*/ 1020 w 1247"/>
                <a:gd name="T31" fmla="*/ 1020 h 2494"/>
                <a:gd name="T32" fmla="*/ 1077 w 1247"/>
                <a:gd name="T33" fmla="*/ 963 h 2494"/>
                <a:gd name="T34" fmla="*/ 1134 w 1247"/>
                <a:gd name="T35" fmla="*/ 907 h 2494"/>
                <a:gd name="T36" fmla="*/ 1190 w 1247"/>
                <a:gd name="T37" fmla="*/ 793 h 2494"/>
                <a:gd name="T38" fmla="*/ 1134 w 1247"/>
                <a:gd name="T39" fmla="*/ 680 h 2494"/>
                <a:gd name="T40" fmla="*/ 963 w 1247"/>
                <a:gd name="T41" fmla="*/ 567 h 2494"/>
                <a:gd name="T42" fmla="*/ 907 w 1247"/>
                <a:gd name="T43" fmla="*/ 510 h 2494"/>
                <a:gd name="T44" fmla="*/ 850 w 1247"/>
                <a:gd name="T45" fmla="*/ 396 h 2494"/>
                <a:gd name="T46" fmla="*/ 793 w 1247"/>
                <a:gd name="T47" fmla="*/ 340 h 2494"/>
                <a:gd name="T48" fmla="*/ 737 w 1247"/>
                <a:gd name="T49" fmla="*/ 283 h 2494"/>
                <a:gd name="T50" fmla="*/ 680 w 1247"/>
                <a:gd name="T51" fmla="*/ 226 h 2494"/>
                <a:gd name="T52" fmla="*/ 567 w 1247"/>
                <a:gd name="T53" fmla="*/ 170 h 2494"/>
                <a:gd name="T54" fmla="*/ 510 w 1247"/>
                <a:gd name="T55" fmla="*/ 56 h 2494"/>
                <a:gd name="T56" fmla="*/ 396 w 1247"/>
                <a:gd name="T57" fmla="*/ 0 h 2494"/>
                <a:gd name="T58" fmla="*/ 340 w 1247"/>
                <a:gd name="T59" fmla="*/ 56 h 2494"/>
                <a:gd name="T60" fmla="*/ 283 w 1247"/>
                <a:gd name="T61" fmla="*/ 283 h 2494"/>
                <a:gd name="T62" fmla="*/ 170 w 1247"/>
                <a:gd name="T63" fmla="*/ 453 h 2494"/>
                <a:gd name="T64" fmla="*/ 113 w 1247"/>
                <a:gd name="T65" fmla="*/ 567 h 2494"/>
                <a:gd name="T66" fmla="*/ 56 w 1247"/>
                <a:gd name="T67" fmla="*/ 623 h 2494"/>
                <a:gd name="T68" fmla="*/ 113 w 1247"/>
                <a:gd name="T69" fmla="*/ 680 h 2494"/>
                <a:gd name="T70" fmla="*/ 170 w 1247"/>
                <a:gd name="T71" fmla="*/ 793 h 2494"/>
                <a:gd name="T72" fmla="*/ 113 w 1247"/>
                <a:gd name="T73" fmla="*/ 963 h 2494"/>
                <a:gd name="T74" fmla="*/ 226 w 1247"/>
                <a:gd name="T75" fmla="*/ 1077 h 2494"/>
                <a:gd name="T76" fmla="*/ 0 w 1247"/>
                <a:gd name="T77" fmla="*/ 1134 h 2494"/>
                <a:gd name="T78" fmla="*/ 170 w 1247"/>
                <a:gd name="T79" fmla="*/ 1304 h 2494"/>
                <a:gd name="T80" fmla="*/ 56 w 1247"/>
                <a:gd name="T81" fmla="*/ 1360 h 2494"/>
                <a:gd name="T82" fmla="*/ 113 w 1247"/>
                <a:gd name="T83" fmla="*/ 1474 h 2494"/>
                <a:gd name="T84" fmla="*/ 283 w 1247"/>
                <a:gd name="T85" fmla="*/ 1531 h 2494"/>
                <a:gd name="T86" fmla="*/ 226 w 1247"/>
                <a:gd name="T87" fmla="*/ 1644 h 2494"/>
                <a:gd name="T88" fmla="*/ 170 w 1247"/>
                <a:gd name="T89" fmla="*/ 1871 h 2494"/>
                <a:gd name="T90" fmla="*/ 113 w 1247"/>
                <a:gd name="T91" fmla="*/ 1984 h 2494"/>
                <a:gd name="T92" fmla="*/ 56 w 1247"/>
                <a:gd name="T93" fmla="*/ 2041 h 2494"/>
                <a:gd name="T94" fmla="*/ 340 w 1247"/>
                <a:gd name="T95" fmla="*/ 2154 h 2494"/>
                <a:gd name="T96" fmla="*/ 396 w 1247"/>
                <a:gd name="T97" fmla="*/ 2268 h 2494"/>
                <a:gd name="T98" fmla="*/ 567 w 1247"/>
                <a:gd name="T99" fmla="*/ 2324 h 2494"/>
                <a:gd name="T100" fmla="*/ 623 w 1247"/>
                <a:gd name="T101" fmla="*/ 2381 h 2494"/>
                <a:gd name="T102" fmla="*/ 680 w 1247"/>
                <a:gd name="T103" fmla="*/ 2438 h 2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247" h="2494">
                  <a:moveTo>
                    <a:pt x="680" y="2494"/>
                  </a:moveTo>
                  <a:lnTo>
                    <a:pt x="850" y="2494"/>
                  </a:lnTo>
                  <a:lnTo>
                    <a:pt x="850" y="2438"/>
                  </a:lnTo>
                  <a:lnTo>
                    <a:pt x="907" y="2438"/>
                  </a:lnTo>
                  <a:lnTo>
                    <a:pt x="907" y="2211"/>
                  </a:lnTo>
                  <a:lnTo>
                    <a:pt x="963" y="2211"/>
                  </a:lnTo>
                  <a:lnTo>
                    <a:pt x="963" y="2098"/>
                  </a:lnTo>
                  <a:lnTo>
                    <a:pt x="907" y="2098"/>
                  </a:lnTo>
                  <a:lnTo>
                    <a:pt x="907" y="2041"/>
                  </a:lnTo>
                  <a:lnTo>
                    <a:pt x="850" y="2041"/>
                  </a:lnTo>
                  <a:lnTo>
                    <a:pt x="850" y="1984"/>
                  </a:lnTo>
                  <a:lnTo>
                    <a:pt x="793" y="1984"/>
                  </a:lnTo>
                  <a:lnTo>
                    <a:pt x="793" y="1871"/>
                  </a:lnTo>
                  <a:lnTo>
                    <a:pt x="737" y="1871"/>
                  </a:lnTo>
                  <a:lnTo>
                    <a:pt x="737" y="1757"/>
                  </a:lnTo>
                  <a:lnTo>
                    <a:pt x="793" y="1757"/>
                  </a:lnTo>
                  <a:lnTo>
                    <a:pt x="793" y="1587"/>
                  </a:lnTo>
                  <a:lnTo>
                    <a:pt x="850" y="1587"/>
                  </a:lnTo>
                  <a:lnTo>
                    <a:pt x="850" y="1644"/>
                  </a:lnTo>
                  <a:lnTo>
                    <a:pt x="907" y="1644"/>
                  </a:lnTo>
                  <a:lnTo>
                    <a:pt x="907" y="1587"/>
                  </a:lnTo>
                  <a:lnTo>
                    <a:pt x="1020" y="1587"/>
                  </a:lnTo>
                  <a:lnTo>
                    <a:pt x="1020" y="1531"/>
                  </a:lnTo>
                  <a:lnTo>
                    <a:pt x="1247" y="1531"/>
                  </a:lnTo>
                  <a:lnTo>
                    <a:pt x="1247" y="1190"/>
                  </a:lnTo>
                  <a:lnTo>
                    <a:pt x="1190" y="1190"/>
                  </a:lnTo>
                  <a:lnTo>
                    <a:pt x="1190" y="1134"/>
                  </a:lnTo>
                  <a:lnTo>
                    <a:pt x="1020" y="1134"/>
                  </a:lnTo>
                  <a:lnTo>
                    <a:pt x="1020" y="1077"/>
                  </a:lnTo>
                  <a:lnTo>
                    <a:pt x="1077" y="1077"/>
                  </a:lnTo>
                  <a:lnTo>
                    <a:pt x="1077" y="1020"/>
                  </a:lnTo>
                  <a:lnTo>
                    <a:pt x="1020" y="1020"/>
                  </a:lnTo>
                  <a:lnTo>
                    <a:pt x="1020" y="963"/>
                  </a:lnTo>
                  <a:lnTo>
                    <a:pt x="1077" y="963"/>
                  </a:lnTo>
                  <a:lnTo>
                    <a:pt x="1077" y="907"/>
                  </a:lnTo>
                  <a:lnTo>
                    <a:pt x="1134" y="907"/>
                  </a:lnTo>
                  <a:lnTo>
                    <a:pt x="1134" y="793"/>
                  </a:lnTo>
                  <a:lnTo>
                    <a:pt x="1190" y="793"/>
                  </a:lnTo>
                  <a:lnTo>
                    <a:pt x="1190" y="680"/>
                  </a:lnTo>
                  <a:lnTo>
                    <a:pt x="1134" y="680"/>
                  </a:lnTo>
                  <a:lnTo>
                    <a:pt x="1134" y="567"/>
                  </a:lnTo>
                  <a:lnTo>
                    <a:pt x="963" y="567"/>
                  </a:lnTo>
                  <a:lnTo>
                    <a:pt x="963" y="510"/>
                  </a:lnTo>
                  <a:lnTo>
                    <a:pt x="907" y="510"/>
                  </a:lnTo>
                  <a:lnTo>
                    <a:pt x="907" y="396"/>
                  </a:lnTo>
                  <a:lnTo>
                    <a:pt x="850" y="396"/>
                  </a:lnTo>
                  <a:lnTo>
                    <a:pt x="850" y="340"/>
                  </a:lnTo>
                  <a:lnTo>
                    <a:pt x="793" y="340"/>
                  </a:lnTo>
                  <a:lnTo>
                    <a:pt x="793" y="283"/>
                  </a:lnTo>
                  <a:lnTo>
                    <a:pt x="737" y="283"/>
                  </a:lnTo>
                  <a:lnTo>
                    <a:pt x="737" y="226"/>
                  </a:lnTo>
                  <a:lnTo>
                    <a:pt x="680" y="226"/>
                  </a:lnTo>
                  <a:lnTo>
                    <a:pt x="680" y="170"/>
                  </a:lnTo>
                  <a:lnTo>
                    <a:pt x="567" y="170"/>
                  </a:lnTo>
                  <a:lnTo>
                    <a:pt x="567" y="56"/>
                  </a:lnTo>
                  <a:lnTo>
                    <a:pt x="510" y="56"/>
                  </a:lnTo>
                  <a:lnTo>
                    <a:pt x="510" y="0"/>
                  </a:lnTo>
                  <a:lnTo>
                    <a:pt x="396" y="0"/>
                  </a:lnTo>
                  <a:lnTo>
                    <a:pt x="396" y="56"/>
                  </a:lnTo>
                  <a:lnTo>
                    <a:pt x="340" y="56"/>
                  </a:lnTo>
                  <a:lnTo>
                    <a:pt x="340" y="283"/>
                  </a:lnTo>
                  <a:lnTo>
                    <a:pt x="283" y="283"/>
                  </a:lnTo>
                  <a:lnTo>
                    <a:pt x="283" y="453"/>
                  </a:lnTo>
                  <a:lnTo>
                    <a:pt x="170" y="453"/>
                  </a:lnTo>
                  <a:lnTo>
                    <a:pt x="170" y="567"/>
                  </a:lnTo>
                  <a:lnTo>
                    <a:pt x="113" y="567"/>
                  </a:lnTo>
                  <a:lnTo>
                    <a:pt x="113" y="623"/>
                  </a:lnTo>
                  <a:lnTo>
                    <a:pt x="56" y="623"/>
                  </a:lnTo>
                  <a:lnTo>
                    <a:pt x="56" y="680"/>
                  </a:lnTo>
                  <a:lnTo>
                    <a:pt x="113" y="680"/>
                  </a:lnTo>
                  <a:lnTo>
                    <a:pt x="113" y="793"/>
                  </a:lnTo>
                  <a:lnTo>
                    <a:pt x="170" y="793"/>
                  </a:lnTo>
                  <a:lnTo>
                    <a:pt x="170" y="963"/>
                  </a:lnTo>
                  <a:lnTo>
                    <a:pt x="113" y="963"/>
                  </a:lnTo>
                  <a:lnTo>
                    <a:pt x="113" y="1077"/>
                  </a:lnTo>
                  <a:lnTo>
                    <a:pt x="226" y="1077"/>
                  </a:lnTo>
                  <a:lnTo>
                    <a:pt x="226" y="1134"/>
                  </a:lnTo>
                  <a:lnTo>
                    <a:pt x="0" y="1134"/>
                  </a:lnTo>
                  <a:lnTo>
                    <a:pt x="0" y="1304"/>
                  </a:lnTo>
                  <a:lnTo>
                    <a:pt x="170" y="1304"/>
                  </a:lnTo>
                  <a:lnTo>
                    <a:pt x="170" y="1360"/>
                  </a:lnTo>
                  <a:lnTo>
                    <a:pt x="56" y="1360"/>
                  </a:lnTo>
                  <a:lnTo>
                    <a:pt x="56" y="1474"/>
                  </a:lnTo>
                  <a:lnTo>
                    <a:pt x="113" y="1474"/>
                  </a:lnTo>
                  <a:lnTo>
                    <a:pt x="113" y="1531"/>
                  </a:lnTo>
                  <a:lnTo>
                    <a:pt x="283" y="1531"/>
                  </a:lnTo>
                  <a:lnTo>
                    <a:pt x="283" y="1644"/>
                  </a:lnTo>
                  <a:lnTo>
                    <a:pt x="226" y="1644"/>
                  </a:lnTo>
                  <a:lnTo>
                    <a:pt x="226" y="1871"/>
                  </a:lnTo>
                  <a:lnTo>
                    <a:pt x="170" y="1871"/>
                  </a:lnTo>
                  <a:lnTo>
                    <a:pt x="170" y="1984"/>
                  </a:lnTo>
                  <a:lnTo>
                    <a:pt x="113" y="1984"/>
                  </a:lnTo>
                  <a:lnTo>
                    <a:pt x="113" y="2041"/>
                  </a:lnTo>
                  <a:lnTo>
                    <a:pt x="56" y="2041"/>
                  </a:lnTo>
                  <a:lnTo>
                    <a:pt x="56" y="2154"/>
                  </a:lnTo>
                  <a:lnTo>
                    <a:pt x="340" y="2154"/>
                  </a:lnTo>
                  <a:lnTo>
                    <a:pt x="340" y="2268"/>
                  </a:lnTo>
                  <a:lnTo>
                    <a:pt x="396" y="2268"/>
                  </a:lnTo>
                  <a:lnTo>
                    <a:pt x="396" y="2324"/>
                  </a:lnTo>
                  <a:lnTo>
                    <a:pt x="567" y="2324"/>
                  </a:lnTo>
                  <a:lnTo>
                    <a:pt x="567" y="2381"/>
                  </a:lnTo>
                  <a:lnTo>
                    <a:pt x="623" y="2381"/>
                  </a:lnTo>
                  <a:lnTo>
                    <a:pt x="623" y="2438"/>
                  </a:lnTo>
                  <a:lnTo>
                    <a:pt x="680" y="2438"/>
                  </a:lnTo>
                  <a:lnTo>
                    <a:pt x="680" y="249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085" name="Freeform 845">
              <a:extLst>
                <a:ext uri="{FF2B5EF4-FFF2-40B4-BE49-F238E27FC236}">
                  <a16:creationId xmlns:a16="http://schemas.microsoft.com/office/drawing/2014/main" id="{229D836C-2E03-4FCF-A5B1-B31D0E1D8C8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5" y="1039"/>
              <a:ext cx="1134" cy="1588"/>
            </a:xfrm>
            <a:custGeom>
              <a:avLst/>
              <a:gdLst>
                <a:gd name="T0" fmla="*/ 907 w 1134"/>
                <a:gd name="T1" fmla="*/ 1531 h 1588"/>
                <a:gd name="T2" fmla="*/ 737 w 1134"/>
                <a:gd name="T3" fmla="*/ 1531 h 1588"/>
                <a:gd name="T4" fmla="*/ 737 w 1134"/>
                <a:gd name="T5" fmla="*/ 1588 h 1588"/>
                <a:gd name="T6" fmla="*/ 567 w 1134"/>
                <a:gd name="T7" fmla="*/ 1588 h 1588"/>
                <a:gd name="T8" fmla="*/ 567 w 1134"/>
                <a:gd name="T9" fmla="*/ 1531 h 1588"/>
                <a:gd name="T10" fmla="*/ 453 w 1134"/>
                <a:gd name="T11" fmla="*/ 1531 h 1588"/>
                <a:gd name="T12" fmla="*/ 453 w 1134"/>
                <a:gd name="T13" fmla="*/ 1475 h 1588"/>
                <a:gd name="T14" fmla="*/ 340 w 1134"/>
                <a:gd name="T15" fmla="*/ 1475 h 1588"/>
                <a:gd name="T16" fmla="*/ 340 w 1134"/>
                <a:gd name="T17" fmla="*/ 1418 h 1588"/>
                <a:gd name="T18" fmla="*/ 283 w 1134"/>
                <a:gd name="T19" fmla="*/ 1418 h 1588"/>
                <a:gd name="T20" fmla="*/ 283 w 1134"/>
                <a:gd name="T21" fmla="*/ 1361 h 1588"/>
                <a:gd name="T22" fmla="*/ 226 w 1134"/>
                <a:gd name="T23" fmla="*/ 1361 h 1588"/>
                <a:gd name="T24" fmla="*/ 226 w 1134"/>
                <a:gd name="T25" fmla="*/ 1305 h 1588"/>
                <a:gd name="T26" fmla="*/ 0 w 1134"/>
                <a:gd name="T27" fmla="*/ 1305 h 1588"/>
                <a:gd name="T28" fmla="*/ 0 w 1134"/>
                <a:gd name="T29" fmla="*/ 1248 h 1588"/>
                <a:gd name="T30" fmla="*/ 56 w 1134"/>
                <a:gd name="T31" fmla="*/ 1248 h 1588"/>
                <a:gd name="T32" fmla="*/ 56 w 1134"/>
                <a:gd name="T33" fmla="*/ 1021 h 1588"/>
                <a:gd name="T34" fmla="*/ 170 w 1134"/>
                <a:gd name="T35" fmla="*/ 1021 h 1588"/>
                <a:gd name="T36" fmla="*/ 170 w 1134"/>
                <a:gd name="T37" fmla="*/ 738 h 1588"/>
                <a:gd name="T38" fmla="*/ 113 w 1134"/>
                <a:gd name="T39" fmla="*/ 738 h 1588"/>
                <a:gd name="T40" fmla="*/ 113 w 1134"/>
                <a:gd name="T41" fmla="*/ 624 h 1588"/>
                <a:gd name="T42" fmla="*/ 226 w 1134"/>
                <a:gd name="T43" fmla="*/ 624 h 1588"/>
                <a:gd name="T44" fmla="*/ 226 w 1134"/>
                <a:gd name="T45" fmla="*/ 567 h 1588"/>
                <a:gd name="T46" fmla="*/ 283 w 1134"/>
                <a:gd name="T47" fmla="*/ 567 h 1588"/>
                <a:gd name="T48" fmla="*/ 283 w 1134"/>
                <a:gd name="T49" fmla="*/ 454 h 1588"/>
                <a:gd name="T50" fmla="*/ 226 w 1134"/>
                <a:gd name="T51" fmla="*/ 454 h 1588"/>
                <a:gd name="T52" fmla="*/ 226 w 1134"/>
                <a:gd name="T53" fmla="*/ 341 h 1588"/>
                <a:gd name="T54" fmla="*/ 170 w 1134"/>
                <a:gd name="T55" fmla="*/ 341 h 1588"/>
                <a:gd name="T56" fmla="*/ 170 w 1134"/>
                <a:gd name="T57" fmla="*/ 227 h 1588"/>
                <a:gd name="T58" fmla="*/ 226 w 1134"/>
                <a:gd name="T59" fmla="*/ 227 h 1588"/>
                <a:gd name="T60" fmla="*/ 226 w 1134"/>
                <a:gd name="T61" fmla="*/ 171 h 1588"/>
                <a:gd name="T62" fmla="*/ 283 w 1134"/>
                <a:gd name="T63" fmla="*/ 171 h 1588"/>
                <a:gd name="T64" fmla="*/ 283 w 1134"/>
                <a:gd name="T65" fmla="*/ 0 h 1588"/>
                <a:gd name="T66" fmla="*/ 567 w 1134"/>
                <a:gd name="T67" fmla="*/ 0 h 1588"/>
                <a:gd name="T68" fmla="*/ 567 w 1134"/>
                <a:gd name="T69" fmla="*/ 57 h 1588"/>
                <a:gd name="T70" fmla="*/ 1020 w 1134"/>
                <a:gd name="T71" fmla="*/ 57 h 1588"/>
                <a:gd name="T72" fmla="*/ 1020 w 1134"/>
                <a:gd name="T73" fmla="*/ 114 h 1588"/>
                <a:gd name="T74" fmla="*/ 964 w 1134"/>
                <a:gd name="T75" fmla="*/ 114 h 1588"/>
                <a:gd name="T76" fmla="*/ 964 w 1134"/>
                <a:gd name="T77" fmla="*/ 227 h 1588"/>
                <a:gd name="T78" fmla="*/ 1020 w 1134"/>
                <a:gd name="T79" fmla="*/ 227 h 1588"/>
                <a:gd name="T80" fmla="*/ 1020 w 1134"/>
                <a:gd name="T81" fmla="*/ 284 h 1588"/>
                <a:gd name="T82" fmla="*/ 1077 w 1134"/>
                <a:gd name="T83" fmla="*/ 284 h 1588"/>
                <a:gd name="T84" fmla="*/ 1077 w 1134"/>
                <a:gd name="T85" fmla="*/ 341 h 1588"/>
                <a:gd name="T86" fmla="*/ 1134 w 1134"/>
                <a:gd name="T87" fmla="*/ 341 h 1588"/>
                <a:gd name="T88" fmla="*/ 1134 w 1134"/>
                <a:gd name="T89" fmla="*/ 397 h 1588"/>
                <a:gd name="T90" fmla="*/ 1077 w 1134"/>
                <a:gd name="T91" fmla="*/ 397 h 1588"/>
                <a:gd name="T92" fmla="*/ 1077 w 1134"/>
                <a:gd name="T93" fmla="*/ 454 h 1588"/>
                <a:gd name="T94" fmla="*/ 1020 w 1134"/>
                <a:gd name="T95" fmla="*/ 454 h 1588"/>
                <a:gd name="T96" fmla="*/ 1020 w 1134"/>
                <a:gd name="T97" fmla="*/ 511 h 1588"/>
                <a:gd name="T98" fmla="*/ 964 w 1134"/>
                <a:gd name="T99" fmla="*/ 511 h 1588"/>
                <a:gd name="T100" fmla="*/ 964 w 1134"/>
                <a:gd name="T101" fmla="*/ 624 h 1588"/>
                <a:gd name="T102" fmla="*/ 1020 w 1134"/>
                <a:gd name="T103" fmla="*/ 624 h 1588"/>
                <a:gd name="T104" fmla="*/ 1020 w 1134"/>
                <a:gd name="T105" fmla="*/ 1078 h 1588"/>
                <a:gd name="T106" fmla="*/ 964 w 1134"/>
                <a:gd name="T107" fmla="*/ 1078 h 1588"/>
                <a:gd name="T108" fmla="*/ 964 w 1134"/>
                <a:gd name="T109" fmla="*/ 1248 h 1588"/>
                <a:gd name="T110" fmla="*/ 1020 w 1134"/>
                <a:gd name="T111" fmla="*/ 1248 h 1588"/>
                <a:gd name="T112" fmla="*/ 1020 w 1134"/>
                <a:gd name="T113" fmla="*/ 1361 h 1588"/>
                <a:gd name="T114" fmla="*/ 907 w 1134"/>
                <a:gd name="T115" fmla="*/ 1361 h 1588"/>
                <a:gd name="T116" fmla="*/ 907 w 1134"/>
                <a:gd name="T117" fmla="*/ 1531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34" h="1588">
                  <a:moveTo>
                    <a:pt x="907" y="1531"/>
                  </a:moveTo>
                  <a:lnTo>
                    <a:pt x="737" y="1531"/>
                  </a:lnTo>
                  <a:lnTo>
                    <a:pt x="737" y="1588"/>
                  </a:lnTo>
                  <a:lnTo>
                    <a:pt x="567" y="1588"/>
                  </a:lnTo>
                  <a:lnTo>
                    <a:pt x="567" y="1531"/>
                  </a:lnTo>
                  <a:lnTo>
                    <a:pt x="453" y="1531"/>
                  </a:lnTo>
                  <a:lnTo>
                    <a:pt x="453" y="1475"/>
                  </a:lnTo>
                  <a:lnTo>
                    <a:pt x="340" y="1475"/>
                  </a:lnTo>
                  <a:lnTo>
                    <a:pt x="340" y="1418"/>
                  </a:lnTo>
                  <a:lnTo>
                    <a:pt x="283" y="1418"/>
                  </a:lnTo>
                  <a:lnTo>
                    <a:pt x="283" y="1361"/>
                  </a:lnTo>
                  <a:lnTo>
                    <a:pt x="226" y="1361"/>
                  </a:lnTo>
                  <a:lnTo>
                    <a:pt x="226" y="1305"/>
                  </a:lnTo>
                  <a:lnTo>
                    <a:pt x="0" y="1305"/>
                  </a:lnTo>
                  <a:lnTo>
                    <a:pt x="0" y="1248"/>
                  </a:lnTo>
                  <a:lnTo>
                    <a:pt x="56" y="1248"/>
                  </a:lnTo>
                  <a:lnTo>
                    <a:pt x="56" y="1021"/>
                  </a:lnTo>
                  <a:lnTo>
                    <a:pt x="170" y="1021"/>
                  </a:lnTo>
                  <a:lnTo>
                    <a:pt x="170" y="738"/>
                  </a:lnTo>
                  <a:lnTo>
                    <a:pt x="113" y="738"/>
                  </a:lnTo>
                  <a:lnTo>
                    <a:pt x="113" y="624"/>
                  </a:lnTo>
                  <a:lnTo>
                    <a:pt x="226" y="624"/>
                  </a:lnTo>
                  <a:lnTo>
                    <a:pt x="226" y="567"/>
                  </a:lnTo>
                  <a:lnTo>
                    <a:pt x="283" y="567"/>
                  </a:lnTo>
                  <a:lnTo>
                    <a:pt x="283" y="454"/>
                  </a:lnTo>
                  <a:lnTo>
                    <a:pt x="226" y="454"/>
                  </a:lnTo>
                  <a:lnTo>
                    <a:pt x="226" y="341"/>
                  </a:lnTo>
                  <a:lnTo>
                    <a:pt x="170" y="341"/>
                  </a:lnTo>
                  <a:lnTo>
                    <a:pt x="170" y="227"/>
                  </a:lnTo>
                  <a:lnTo>
                    <a:pt x="226" y="227"/>
                  </a:lnTo>
                  <a:lnTo>
                    <a:pt x="226" y="171"/>
                  </a:lnTo>
                  <a:lnTo>
                    <a:pt x="283" y="171"/>
                  </a:lnTo>
                  <a:lnTo>
                    <a:pt x="283" y="0"/>
                  </a:lnTo>
                  <a:lnTo>
                    <a:pt x="567" y="0"/>
                  </a:lnTo>
                  <a:lnTo>
                    <a:pt x="567" y="57"/>
                  </a:lnTo>
                  <a:lnTo>
                    <a:pt x="1020" y="57"/>
                  </a:lnTo>
                  <a:lnTo>
                    <a:pt x="1020" y="114"/>
                  </a:lnTo>
                  <a:lnTo>
                    <a:pt x="964" y="114"/>
                  </a:lnTo>
                  <a:lnTo>
                    <a:pt x="964" y="227"/>
                  </a:lnTo>
                  <a:lnTo>
                    <a:pt x="1020" y="227"/>
                  </a:lnTo>
                  <a:lnTo>
                    <a:pt x="1020" y="284"/>
                  </a:lnTo>
                  <a:lnTo>
                    <a:pt x="1077" y="284"/>
                  </a:lnTo>
                  <a:lnTo>
                    <a:pt x="1077" y="341"/>
                  </a:lnTo>
                  <a:lnTo>
                    <a:pt x="1134" y="341"/>
                  </a:lnTo>
                  <a:lnTo>
                    <a:pt x="1134" y="397"/>
                  </a:lnTo>
                  <a:lnTo>
                    <a:pt x="1077" y="397"/>
                  </a:lnTo>
                  <a:lnTo>
                    <a:pt x="1077" y="454"/>
                  </a:lnTo>
                  <a:lnTo>
                    <a:pt x="1020" y="454"/>
                  </a:lnTo>
                  <a:lnTo>
                    <a:pt x="1020" y="511"/>
                  </a:lnTo>
                  <a:lnTo>
                    <a:pt x="964" y="511"/>
                  </a:lnTo>
                  <a:lnTo>
                    <a:pt x="964" y="624"/>
                  </a:lnTo>
                  <a:lnTo>
                    <a:pt x="1020" y="624"/>
                  </a:lnTo>
                  <a:lnTo>
                    <a:pt x="1020" y="1078"/>
                  </a:lnTo>
                  <a:lnTo>
                    <a:pt x="964" y="1078"/>
                  </a:lnTo>
                  <a:lnTo>
                    <a:pt x="964" y="1248"/>
                  </a:lnTo>
                  <a:lnTo>
                    <a:pt x="1020" y="1248"/>
                  </a:lnTo>
                  <a:lnTo>
                    <a:pt x="1020" y="1361"/>
                  </a:lnTo>
                  <a:lnTo>
                    <a:pt x="907" y="1361"/>
                  </a:lnTo>
                  <a:lnTo>
                    <a:pt x="907" y="153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086" name="Freeform 846">
              <a:extLst>
                <a:ext uri="{FF2B5EF4-FFF2-40B4-BE49-F238E27FC236}">
                  <a16:creationId xmlns:a16="http://schemas.microsoft.com/office/drawing/2014/main" id="{6C233913-4487-418A-8E15-3F33179AC5C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7" y="869"/>
              <a:ext cx="1701" cy="1531"/>
            </a:xfrm>
            <a:custGeom>
              <a:avLst/>
              <a:gdLst>
                <a:gd name="T0" fmla="*/ 1418 w 1701"/>
                <a:gd name="T1" fmla="*/ 1531 h 1531"/>
                <a:gd name="T2" fmla="*/ 1248 w 1701"/>
                <a:gd name="T3" fmla="*/ 1475 h 1531"/>
                <a:gd name="T4" fmla="*/ 1191 w 1701"/>
                <a:gd name="T5" fmla="*/ 1418 h 1531"/>
                <a:gd name="T6" fmla="*/ 1134 w 1701"/>
                <a:gd name="T7" fmla="*/ 1475 h 1531"/>
                <a:gd name="T8" fmla="*/ 1021 w 1701"/>
                <a:gd name="T9" fmla="*/ 1361 h 1531"/>
                <a:gd name="T10" fmla="*/ 907 w 1701"/>
                <a:gd name="T11" fmla="*/ 1418 h 1531"/>
                <a:gd name="T12" fmla="*/ 794 w 1701"/>
                <a:gd name="T13" fmla="*/ 1304 h 1531"/>
                <a:gd name="T14" fmla="*/ 681 w 1701"/>
                <a:gd name="T15" fmla="*/ 1361 h 1531"/>
                <a:gd name="T16" fmla="*/ 510 w 1701"/>
                <a:gd name="T17" fmla="*/ 1475 h 1531"/>
                <a:gd name="T18" fmla="*/ 454 w 1701"/>
                <a:gd name="T19" fmla="*/ 1418 h 1531"/>
                <a:gd name="T20" fmla="*/ 397 w 1701"/>
                <a:gd name="T21" fmla="*/ 1304 h 1531"/>
                <a:gd name="T22" fmla="*/ 340 w 1701"/>
                <a:gd name="T23" fmla="*/ 1248 h 1531"/>
                <a:gd name="T24" fmla="*/ 284 w 1701"/>
                <a:gd name="T25" fmla="*/ 1191 h 1531"/>
                <a:gd name="T26" fmla="*/ 227 w 1701"/>
                <a:gd name="T27" fmla="*/ 1134 h 1531"/>
                <a:gd name="T28" fmla="*/ 114 w 1701"/>
                <a:gd name="T29" fmla="*/ 1078 h 1531"/>
                <a:gd name="T30" fmla="*/ 57 w 1701"/>
                <a:gd name="T31" fmla="*/ 964 h 1531"/>
                <a:gd name="T32" fmla="*/ 0 w 1701"/>
                <a:gd name="T33" fmla="*/ 851 h 1531"/>
                <a:gd name="T34" fmla="*/ 57 w 1701"/>
                <a:gd name="T35" fmla="*/ 794 h 1531"/>
                <a:gd name="T36" fmla="*/ 170 w 1701"/>
                <a:gd name="T37" fmla="*/ 737 h 1531"/>
                <a:gd name="T38" fmla="*/ 227 w 1701"/>
                <a:gd name="T39" fmla="*/ 681 h 1531"/>
                <a:gd name="T40" fmla="*/ 454 w 1701"/>
                <a:gd name="T41" fmla="*/ 624 h 1531"/>
                <a:gd name="T42" fmla="*/ 624 w 1701"/>
                <a:gd name="T43" fmla="*/ 567 h 1531"/>
                <a:gd name="T44" fmla="*/ 964 w 1701"/>
                <a:gd name="T45" fmla="*/ 624 h 1531"/>
                <a:gd name="T46" fmla="*/ 1021 w 1701"/>
                <a:gd name="T47" fmla="*/ 681 h 1531"/>
                <a:gd name="T48" fmla="*/ 1248 w 1701"/>
                <a:gd name="T49" fmla="*/ 624 h 1531"/>
                <a:gd name="T50" fmla="*/ 1191 w 1701"/>
                <a:gd name="T51" fmla="*/ 567 h 1531"/>
                <a:gd name="T52" fmla="*/ 1248 w 1701"/>
                <a:gd name="T53" fmla="*/ 454 h 1531"/>
                <a:gd name="T54" fmla="*/ 1304 w 1701"/>
                <a:gd name="T55" fmla="*/ 397 h 1531"/>
                <a:gd name="T56" fmla="*/ 1248 w 1701"/>
                <a:gd name="T57" fmla="*/ 284 h 1531"/>
                <a:gd name="T58" fmla="*/ 1191 w 1701"/>
                <a:gd name="T59" fmla="*/ 227 h 1531"/>
                <a:gd name="T60" fmla="*/ 1248 w 1701"/>
                <a:gd name="T61" fmla="*/ 114 h 1531"/>
                <a:gd name="T62" fmla="*/ 1418 w 1701"/>
                <a:gd name="T63" fmla="*/ 0 h 1531"/>
                <a:gd name="T64" fmla="*/ 1531 w 1701"/>
                <a:gd name="T65" fmla="*/ 57 h 1531"/>
                <a:gd name="T66" fmla="*/ 1644 w 1701"/>
                <a:gd name="T67" fmla="*/ 0 h 1531"/>
                <a:gd name="T68" fmla="*/ 1701 w 1701"/>
                <a:gd name="T69" fmla="*/ 114 h 1531"/>
                <a:gd name="T70" fmla="*/ 1644 w 1701"/>
                <a:gd name="T71" fmla="*/ 341 h 1531"/>
                <a:gd name="T72" fmla="*/ 1588 w 1701"/>
                <a:gd name="T73" fmla="*/ 397 h 1531"/>
                <a:gd name="T74" fmla="*/ 1644 w 1701"/>
                <a:gd name="T75" fmla="*/ 511 h 1531"/>
                <a:gd name="T76" fmla="*/ 1701 w 1701"/>
                <a:gd name="T77" fmla="*/ 624 h 1531"/>
                <a:gd name="T78" fmla="*/ 1644 w 1701"/>
                <a:gd name="T79" fmla="*/ 737 h 1531"/>
                <a:gd name="T80" fmla="*/ 1531 w 1701"/>
                <a:gd name="T81" fmla="*/ 794 h 1531"/>
                <a:gd name="T82" fmla="*/ 1588 w 1701"/>
                <a:gd name="T83" fmla="*/ 908 h 1531"/>
                <a:gd name="T84" fmla="*/ 1474 w 1701"/>
                <a:gd name="T85" fmla="*/ 1191 h 1531"/>
                <a:gd name="T86" fmla="*/ 1418 w 1701"/>
                <a:gd name="T87" fmla="*/ 1418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701" h="1531">
                  <a:moveTo>
                    <a:pt x="1418" y="1475"/>
                  </a:moveTo>
                  <a:lnTo>
                    <a:pt x="1418" y="1531"/>
                  </a:lnTo>
                  <a:lnTo>
                    <a:pt x="1248" y="1531"/>
                  </a:lnTo>
                  <a:lnTo>
                    <a:pt x="1248" y="1475"/>
                  </a:lnTo>
                  <a:lnTo>
                    <a:pt x="1248" y="1418"/>
                  </a:lnTo>
                  <a:lnTo>
                    <a:pt x="1191" y="1418"/>
                  </a:lnTo>
                  <a:lnTo>
                    <a:pt x="1191" y="1475"/>
                  </a:lnTo>
                  <a:lnTo>
                    <a:pt x="1134" y="1475"/>
                  </a:lnTo>
                  <a:lnTo>
                    <a:pt x="1134" y="1361"/>
                  </a:lnTo>
                  <a:lnTo>
                    <a:pt x="1021" y="1361"/>
                  </a:lnTo>
                  <a:lnTo>
                    <a:pt x="1021" y="1418"/>
                  </a:lnTo>
                  <a:lnTo>
                    <a:pt x="907" y="1418"/>
                  </a:lnTo>
                  <a:lnTo>
                    <a:pt x="907" y="1304"/>
                  </a:lnTo>
                  <a:lnTo>
                    <a:pt x="794" y="1304"/>
                  </a:lnTo>
                  <a:lnTo>
                    <a:pt x="794" y="1361"/>
                  </a:lnTo>
                  <a:lnTo>
                    <a:pt x="681" y="1361"/>
                  </a:lnTo>
                  <a:lnTo>
                    <a:pt x="681" y="1475"/>
                  </a:lnTo>
                  <a:lnTo>
                    <a:pt x="510" y="1475"/>
                  </a:lnTo>
                  <a:lnTo>
                    <a:pt x="510" y="1418"/>
                  </a:lnTo>
                  <a:lnTo>
                    <a:pt x="454" y="1418"/>
                  </a:lnTo>
                  <a:lnTo>
                    <a:pt x="454" y="1304"/>
                  </a:lnTo>
                  <a:lnTo>
                    <a:pt x="397" y="1304"/>
                  </a:lnTo>
                  <a:lnTo>
                    <a:pt x="397" y="1248"/>
                  </a:lnTo>
                  <a:lnTo>
                    <a:pt x="340" y="1248"/>
                  </a:lnTo>
                  <a:lnTo>
                    <a:pt x="340" y="1191"/>
                  </a:lnTo>
                  <a:lnTo>
                    <a:pt x="284" y="1191"/>
                  </a:lnTo>
                  <a:lnTo>
                    <a:pt x="284" y="1134"/>
                  </a:lnTo>
                  <a:lnTo>
                    <a:pt x="227" y="1134"/>
                  </a:lnTo>
                  <a:lnTo>
                    <a:pt x="227" y="1078"/>
                  </a:lnTo>
                  <a:lnTo>
                    <a:pt x="114" y="1078"/>
                  </a:lnTo>
                  <a:lnTo>
                    <a:pt x="114" y="964"/>
                  </a:lnTo>
                  <a:lnTo>
                    <a:pt x="57" y="964"/>
                  </a:lnTo>
                  <a:lnTo>
                    <a:pt x="57" y="851"/>
                  </a:lnTo>
                  <a:lnTo>
                    <a:pt x="0" y="851"/>
                  </a:lnTo>
                  <a:lnTo>
                    <a:pt x="0" y="794"/>
                  </a:lnTo>
                  <a:lnTo>
                    <a:pt x="57" y="794"/>
                  </a:lnTo>
                  <a:lnTo>
                    <a:pt x="57" y="737"/>
                  </a:lnTo>
                  <a:lnTo>
                    <a:pt x="170" y="737"/>
                  </a:lnTo>
                  <a:lnTo>
                    <a:pt x="170" y="681"/>
                  </a:lnTo>
                  <a:lnTo>
                    <a:pt x="227" y="681"/>
                  </a:lnTo>
                  <a:lnTo>
                    <a:pt x="227" y="624"/>
                  </a:lnTo>
                  <a:lnTo>
                    <a:pt x="454" y="624"/>
                  </a:lnTo>
                  <a:lnTo>
                    <a:pt x="454" y="567"/>
                  </a:lnTo>
                  <a:lnTo>
                    <a:pt x="624" y="567"/>
                  </a:lnTo>
                  <a:lnTo>
                    <a:pt x="624" y="624"/>
                  </a:lnTo>
                  <a:lnTo>
                    <a:pt x="964" y="624"/>
                  </a:lnTo>
                  <a:lnTo>
                    <a:pt x="964" y="681"/>
                  </a:lnTo>
                  <a:lnTo>
                    <a:pt x="1021" y="681"/>
                  </a:lnTo>
                  <a:lnTo>
                    <a:pt x="1021" y="624"/>
                  </a:lnTo>
                  <a:lnTo>
                    <a:pt x="1248" y="624"/>
                  </a:lnTo>
                  <a:lnTo>
                    <a:pt x="1248" y="567"/>
                  </a:lnTo>
                  <a:lnTo>
                    <a:pt x="1191" y="567"/>
                  </a:lnTo>
                  <a:lnTo>
                    <a:pt x="1191" y="454"/>
                  </a:lnTo>
                  <a:lnTo>
                    <a:pt x="1248" y="454"/>
                  </a:lnTo>
                  <a:lnTo>
                    <a:pt x="1248" y="397"/>
                  </a:lnTo>
                  <a:lnTo>
                    <a:pt x="1304" y="397"/>
                  </a:lnTo>
                  <a:lnTo>
                    <a:pt x="1304" y="284"/>
                  </a:lnTo>
                  <a:lnTo>
                    <a:pt x="1248" y="284"/>
                  </a:lnTo>
                  <a:lnTo>
                    <a:pt x="1248" y="227"/>
                  </a:lnTo>
                  <a:lnTo>
                    <a:pt x="1191" y="227"/>
                  </a:lnTo>
                  <a:lnTo>
                    <a:pt x="1191" y="114"/>
                  </a:lnTo>
                  <a:lnTo>
                    <a:pt x="1248" y="114"/>
                  </a:lnTo>
                  <a:lnTo>
                    <a:pt x="1248" y="0"/>
                  </a:lnTo>
                  <a:lnTo>
                    <a:pt x="1418" y="0"/>
                  </a:lnTo>
                  <a:lnTo>
                    <a:pt x="1418" y="57"/>
                  </a:lnTo>
                  <a:lnTo>
                    <a:pt x="1531" y="57"/>
                  </a:lnTo>
                  <a:lnTo>
                    <a:pt x="1531" y="0"/>
                  </a:lnTo>
                  <a:lnTo>
                    <a:pt x="1644" y="0"/>
                  </a:lnTo>
                  <a:lnTo>
                    <a:pt x="1644" y="114"/>
                  </a:lnTo>
                  <a:lnTo>
                    <a:pt x="1701" y="114"/>
                  </a:lnTo>
                  <a:lnTo>
                    <a:pt x="1701" y="341"/>
                  </a:lnTo>
                  <a:lnTo>
                    <a:pt x="1644" y="341"/>
                  </a:lnTo>
                  <a:lnTo>
                    <a:pt x="1644" y="397"/>
                  </a:lnTo>
                  <a:lnTo>
                    <a:pt x="1588" y="397"/>
                  </a:lnTo>
                  <a:lnTo>
                    <a:pt x="1588" y="511"/>
                  </a:lnTo>
                  <a:lnTo>
                    <a:pt x="1644" y="511"/>
                  </a:lnTo>
                  <a:lnTo>
                    <a:pt x="1644" y="624"/>
                  </a:lnTo>
                  <a:lnTo>
                    <a:pt x="1701" y="624"/>
                  </a:lnTo>
                  <a:lnTo>
                    <a:pt x="1701" y="737"/>
                  </a:lnTo>
                  <a:lnTo>
                    <a:pt x="1644" y="737"/>
                  </a:lnTo>
                  <a:lnTo>
                    <a:pt x="1644" y="794"/>
                  </a:lnTo>
                  <a:lnTo>
                    <a:pt x="1531" y="794"/>
                  </a:lnTo>
                  <a:lnTo>
                    <a:pt x="1531" y="908"/>
                  </a:lnTo>
                  <a:lnTo>
                    <a:pt x="1588" y="908"/>
                  </a:lnTo>
                  <a:lnTo>
                    <a:pt x="1588" y="1191"/>
                  </a:lnTo>
                  <a:lnTo>
                    <a:pt x="1474" y="1191"/>
                  </a:lnTo>
                  <a:lnTo>
                    <a:pt x="1474" y="1418"/>
                  </a:lnTo>
                  <a:lnTo>
                    <a:pt x="1418" y="1418"/>
                  </a:lnTo>
                  <a:lnTo>
                    <a:pt x="1418" y="147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087" name="Freeform 847">
              <a:extLst>
                <a:ext uri="{FF2B5EF4-FFF2-40B4-BE49-F238E27FC236}">
                  <a16:creationId xmlns:a16="http://schemas.microsoft.com/office/drawing/2014/main" id="{A8D37232-5413-49A1-8914-41FA90C61F1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9" y="472"/>
              <a:ext cx="850" cy="1191"/>
            </a:xfrm>
            <a:custGeom>
              <a:avLst/>
              <a:gdLst>
                <a:gd name="T0" fmla="*/ 623 w 850"/>
                <a:gd name="T1" fmla="*/ 0 h 1191"/>
                <a:gd name="T2" fmla="*/ 623 w 850"/>
                <a:gd name="T3" fmla="*/ 114 h 1191"/>
                <a:gd name="T4" fmla="*/ 680 w 850"/>
                <a:gd name="T5" fmla="*/ 114 h 1191"/>
                <a:gd name="T6" fmla="*/ 680 w 850"/>
                <a:gd name="T7" fmla="*/ 341 h 1191"/>
                <a:gd name="T8" fmla="*/ 737 w 850"/>
                <a:gd name="T9" fmla="*/ 341 h 1191"/>
                <a:gd name="T10" fmla="*/ 737 w 850"/>
                <a:gd name="T11" fmla="*/ 397 h 1191"/>
                <a:gd name="T12" fmla="*/ 793 w 850"/>
                <a:gd name="T13" fmla="*/ 397 h 1191"/>
                <a:gd name="T14" fmla="*/ 793 w 850"/>
                <a:gd name="T15" fmla="*/ 454 h 1191"/>
                <a:gd name="T16" fmla="*/ 737 w 850"/>
                <a:gd name="T17" fmla="*/ 454 h 1191"/>
                <a:gd name="T18" fmla="*/ 737 w 850"/>
                <a:gd name="T19" fmla="*/ 511 h 1191"/>
                <a:gd name="T20" fmla="*/ 793 w 850"/>
                <a:gd name="T21" fmla="*/ 511 h 1191"/>
                <a:gd name="T22" fmla="*/ 793 w 850"/>
                <a:gd name="T23" fmla="*/ 567 h 1191"/>
                <a:gd name="T24" fmla="*/ 850 w 850"/>
                <a:gd name="T25" fmla="*/ 567 h 1191"/>
                <a:gd name="T26" fmla="*/ 850 w 850"/>
                <a:gd name="T27" fmla="*/ 738 h 1191"/>
                <a:gd name="T28" fmla="*/ 793 w 850"/>
                <a:gd name="T29" fmla="*/ 738 h 1191"/>
                <a:gd name="T30" fmla="*/ 793 w 850"/>
                <a:gd name="T31" fmla="*/ 794 h 1191"/>
                <a:gd name="T32" fmla="*/ 737 w 850"/>
                <a:gd name="T33" fmla="*/ 794 h 1191"/>
                <a:gd name="T34" fmla="*/ 737 w 850"/>
                <a:gd name="T35" fmla="*/ 851 h 1191"/>
                <a:gd name="T36" fmla="*/ 680 w 850"/>
                <a:gd name="T37" fmla="*/ 851 h 1191"/>
                <a:gd name="T38" fmla="*/ 680 w 850"/>
                <a:gd name="T39" fmla="*/ 908 h 1191"/>
                <a:gd name="T40" fmla="*/ 623 w 850"/>
                <a:gd name="T41" fmla="*/ 908 h 1191"/>
                <a:gd name="T42" fmla="*/ 623 w 850"/>
                <a:gd name="T43" fmla="*/ 1021 h 1191"/>
                <a:gd name="T44" fmla="*/ 567 w 850"/>
                <a:gd name="T45" fmla="*/ 1021 h 1191"/>
                <a:gd name="T46" fmla="*/ 567 w 850"/>
                <a:gd name="T47" fmla="*/ 1191 h 1191"/>
                <a:gd name="T48" fmla="*/ 397 w 850"/>
                <a:gd name="T49" fmla="*/ 1191 h 1191"/>
                <a:gd name="T50" fmla="*/ 397 w 850"/>
                <a:gd name="T51" fmla="*/ 1134 h 1191"/>
                <a:gd name="T52" fmla="*/ 340 w 850"/>
                <a:gd name="T53" fmla="*/ 1134 h 1191"/>
                <a:gd name="T54" fmla="*/ 340 w 850"/>
                <a:gd name="T55" fmla="*/ 1078 h 1191"/>
                <a:gd name="T56" fmla="*/ 283 w 850"/>
                <a:gd name="T57" fmla="*/ 1078 h 1191"/>
                <a:gd name="T58" fmla="*/ 283 w 850"/>
                <a:gd name="T59" fmla="*/ 1021 h 1191"/>
                <a:gd name="T60" fmla="*/ 170 w 850"/>
                <a:gd name="T61" fmla="*/ 1021 h 1191"/>
                <a:gd name="T62" fmla="*/ 170 w 850"/>
                <a:gd name="T63" fmla="*/ 908 h 1191"/>
                <a:gd name="T64" fmla="*/ 113 w 850"/>
                <a:gd name="T65" fmla="*/ 908 h 1191"/>
                <a:gd name="T66" fmla="*/ 113 w 850"/>
                <a:gd name="T67" fmla="*/ 851 h 1191"/>
                <a:gd name="T68" fmla="*/ 56 w 850"/>
                <a:gd name="T69" fmla="*/ 851 h 1191"/>
                <a:gd name="T70" fmla="*/ 56 w 850"/>
                <a:gd name="T71" fmla="*/ 794 h 1191"/>
                <a:gd name="T72" fmla="*/ 0 w 850"/>
                <a:gd name="T73" fmla="*/ 794 h 1191"/>
                <a:gd name="T74" fmla="*/ 0 w 850"/>
                <a:gd name="T75" fmla="*/ 681 h 1191"/>
                <a:gd name="T76" fmla="*/ 113 w 850"/>
                <a:gd name="T77" fmla="*/ 681 h 1191"/>
                <a:gd name="T78" fmla="*/ 113 w 850"/>
                <a:gd name="T79" fmla="*/ 624 h 1191"/>
                <a:gd name="T80" fmla="*/ 56 w 850"/>
                <a:gd name="T81" fmla="*/ 624 h 1191"/>
                <a:gd name="T82" fmla="*/ 56 w 850"/>
                <a:gd name="T83" fmla="*/ 511 h 1191"/>
                <a:gd name="T84" fmla="*/ 113 w 850"/>
                <a:gd name="T85" fmla="*/ 511 h 1191"/>
                <a:gd name="T86" fmla="*/ 113 w 850"/>
                <a:gd name="T87" fmla="*/ 454 h 1191"/>
                <a:gd name="T88" fmla="*/ 170 w 850"/>
                <a:gd name="T89" fmla="*/ 454 h 1191"/>
                <a:gd name="T90" fmla="*/ 170 w 850"/>
                <a:gd name="T91" fmla="*/ 397 h 1191"/>
                <a:gd name="T92" fmla="*/ 283 w 850"/>
                <a:gd name="T93" fmla="*/ 397 h 1191"/>
                <a:gd name="T94" fmla="*/ 283 w 850"/>
                <a:gd name="T95" fmla="*/ 227 h 1191"/>
                <a:gd name="T96" fmla="*/ 397 w 850"/>
                <a:gd name="T97" fmla="*/ 227 h 1191"/>
                <a:gd name="T98" fmla="*/ 397 w 850"/>
                <a:gd name="T99" fmla="*/ 57 h 1191"/>
                <a:gd name="T100" fmla="*/ 510 w 850"/>
                <a:gd name="T101" fmla="*/ 57 h 1191"/>
                <a:gd name="T102" fmla="*/ 510 w 850"/>
                <a:gd name="T103" fmla="*/ 0 h 1191"/>
                <a:gd name="T104" fmla="*/ 623 w 850"/>
                <a:gd name="T105" fmla="*/ 0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50" h="1191">
                  <a:moveTo>
                    <a:pt x="623" y="0"/>
                  </a:moveTo>
                  <a:lnTo>
                    <a:pt x="623" y="114"/>
                  </a:lnTo>
                  <a:lnTo>
                    <a:pt x="680" y="114"/>
                  </a:lnTo>
                  <a:lnTo>
                    <a:pt x="680" y="341"/>
                  </a:lnTo>
                  <a:lnTo>
                    <a:pt x="737" y="341"/>
                  </a:lnTo>
                  <a:lnTo>
                    <a:pt x="737" y="397"/>
                  </a:lnTo>
                  <a:lnTo>
                    <a:pt x="793" y="397"/>
                  </a:lnTo>
                  <a:lnTo>
                    <a:pt x="793" y="454"/>
                  </a:lnTo>
                  <a:lnTo>
                    <a:pt x="737" y="454"/>
                  </a:lnTo>
                  <a:lnTo>
                    <a:pt x="737" y="511"/>
                  </a:lnTo>
                  <a:lnTo>
                    <a:pt x="793" y="511"/>
                  </a:lnTo>
                  <a:lnTo>
                    <a:pt x="793" y="567"/>
                  </a:lnTo>
                  <a:lnTo>
                    <a:pt x="850" y="567"/>
                  </a:lnTo>
                  <a:lnTo>
                    <a:pt x="850" y="738"/>
                  </a:lnTo>
                  <a:lnTo>
                    <a:pt x="793" y="738"/>
                  </a:lnTo>
                  <a:lnTo>
                    <a:pt x="793" y="794"/>
                  </a:lnTo>
                  <a:lnTo>
                    <a:pt x="737" y="794"/>
                  </a:lnTo>
                  <a:lnTo>
                    <a:pt x="737" y="851"/>
                  </a:lnTo>
                  <a:lnTo>
                    <a:pt x="680" y="851"/>
                  </a:lnTo>
                  <a:lnTo>
                    <a:pt x="680" y="908"/>
                  </a:lnTo>
                  <a:lnTo>
                    <a:pt x="623" y="908"/>
                  </a:lnTo>
                  <a:lnTo>
                    <a:pt x="623" y="1021"/>
                  </a:lnTo>
                  <a:lnTo>
                    <a:pt x="567" y="1021"/>
                  </a:lnTo>
                  <a:lnTo>
                    <a:pt x="567" y="1191"/>
                  </a:lnTo>
                  <a:lnTo>
                    <a:pt x="397" y="1191"/>
                  </a:lnTo>
                  <a:lnTo>
                    <a:pt x="397" y="1134"/>
                  </a:lnTo>
                  <a:lnTo>
                    <a:pt x="340" y="1134"/>
                  </a:lnTo>
                  <a:lnTo>
                    <a:pt x="340" y="1078"/>
                  </a:lnTo>
                  <a:lnTo>
                    <a:pt x="283" y="1078"/>
                  </a:lnTo>
                  <a:lnTo>
                    <a:pt x="283" y="1021"/>
                  </a:lnTo>
                  <a:lnTo>
                    <a:pt x="170" y="1021"/>
                  </a:lnTo>
                  <a:lnTo>
                    <a:pt x="170" y="908"/>
                  </a:lnTo>
                  <a:lnTo>
                    <a:pt x="113" y="908"/>
                  </a:lnTo>
                  <a:lnTo>
                    <a:pt x="113" y="851"/>
                  </a:lnTo>
                  <a:lnTo>
                    <a:pt x="56" y="851"/>
                  </a:lnTo>
                  <a:lnTo>
                    <a:pt x="56" y="794"/>
                  </a:lnTo>
                  <a:lnTo>
                    <a:pt x="0" y="794"/>
                  </a:lnTo>
                  <a:lnTo>
                    <a:pt x="0" y="681"/>
                  </a:lnTo>
                  <a:lnTo>
                    <a:pt x="113" y="681"/>
                  </a:lnTo>
                  <a:lnTo>
                    <a:pt x="113" y="624"/>
                  </a:lnTo>
                  <a:lnTo>
                    <a:pt x="56" y="624"/>
                  </a:lnTo>
                  <a:lnTo>
                    <a:pt x="56" y="511"/>
                  </a:lnTo>
                  <a:lnTo>
                    <a:pt x="113" y="511"/>
                  </a:lnTo>
                  <a:lnTo>
                    <a:pt x="113" y="454"/>
                  </a:lnTo>
                  <a:lnTo>
                    <a:pt x="170" y="454"/>
                  </a:lnTo>
                  <a:lnTo>
                    <a:pt x="170" y="397"/>
                  </a:lnTo>
                  <a:lnTo>
                    <a:pt x="283" y="397"/>
                  </a:lnTo>
                  <a:lnTo>
                    <a:pt x="283" y="227"/>
                  </a:lnTo>
                  <a:lnTo>
                    <a:pt x="397" y="227"/>
                  </a:lnTo>
                  <a:lnTo>
                    <a:pt x="397" y="57"/>
                  </a:lnTo>
                  <a:lnTo>
                    <a:pt x="510" y="57"/>
                  </a:lnTo>
                  <a:lnTo>
                    <a:pt x="510" y="0"/>
                  </a:lnTo>
                  <a:lnTo>
                    <a:pt x="62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088" name="Freeform 848">
              <a:extLst>
                <a:ext uri="{FF2B5EF4-FFF2-40B4-BE49-F238E27FC236}">
                  <a16:creationId xmlns:a16="http://schemas.microsoft.com/office/drawing/2014/main" id="{D248FBB9-EA14-4F14-A8C6-D18CE922FED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2" y="416"/>
              <a:ext cx="964" cy="1474"/>
            </a:xfrm>
            <a:custGeom>
              <a:avLst/>
              <a:gdLst>
                <a:gd name="T0" fmla="*/ 0 w 964"/>
                <a:gd name="T1" fmla="*/ 56 h 1474"/>
                <a:gd name="T2" fmla="*/ 114 w 964"/>
                <a:gd name="T3" fmla="*/ 56 h 1474"/>
                <a:gd name="T4" fmla="*/ 114 w 964"/>
                <a:gd name="T5" fmla="*/ 113 h 1474"/>
                <a:gd name="T6" fmla="*/ 170 w 964"/>
                <a:gd name="T7" fmla="*/ 113 h 1474"/>
                <a:gd name="T8" fmla="*/ 170 w 964"/>
                <a:gd name="T9" fmla="*/ 0 h 1474"/>
                <a:gd name="T10" fmla="*/ 284 w 964"/>
                <a:gd name="T11" fmla="*/ 0 h 1474"/>
                <a:gd name="T12" fmla="*/ 284 w 964"/>
                <a:gd name="T13" fmla="*/ 56 h 1474"/>
                <a:gd name="T14" fmla="*/ 341 w 964"/>
                <a:gd name="T15" fmla="*/ 56 h 1474"/>
                <a:gd name="T16" fmla="*/ 454 w 964"/>
                <a:gd name="T17" fmla="*/ 56 h 1474"/>
                <a:gd name="T18" fmla="*/ 454 w 964"/>
                <a:gd name="T19" fmla="*/ 113 h 1474"/>
                <a:gd name="T20" fmla="*/ 567 w 964"/>
                <a:gd name="T21" fmla="*/ 113 h 1474"/>
                <a:gd name="T22" fmla="*/ 567 w 964"/>
                <a:gd name="T23" fmla="*/ 170 h 1474"/>
                <a:gd name="T24" fmla="*/ 624 w 964"/>
                <a:gd name="T25" fmla="*/ 170 h 1474"/>
                <a:gd name="T26" fmla="*/ 624 w 964"/>
                <a:gd name="T27" fmla="*/ 283 h 1474"/>
                <a:gd name="T28" fmla="*/ 681 w 964"/>
                <a:gd name="T29" fmla="*/ 283 h 1474"/>
                <a:gd name="T30" fmla="*/ 681 w 964"/>
                <a:gd name="T31" fmla="*/ 340 h 1474"/>
                <a:gd name="T32" fmla="*/ 737 w 964"/>
                <a:gd name="T33" fmla="*/ 340 h 1474"/>
                <a:gd name="T34" fmla="*/ 737 w 964"/>
                <a:gd name="T35" fmla="*/ 453 h 1474"/>
                <a:gd name="T36" fmla="*/ 794 w 964"/>
                <a:gd name="T37" fmla="*/ 453 h 1474"/>
                <a:gd name="T38" fmla="*/ 794 w 964"/>
                <a:gd name="T39" fmla="*/ 510 h 1474"/>
                <a:gd name="T40" fmla="*/ 851 w 964"/>
                <a:gd name="T41" fmla="*/ 510 h 1474"/>
                <a:gd name="T42" fmla="*/ 851 w 964"/>
                <a:gd name="T43" fmla="*/ 623 h 1474"/>
                <a:gd name="T44" fmla="*/ 908 w 964"/>
                <a:gd name="T45" fmla="*/ 623 h 1474"/>
                <a:gd name="T46" fmla="*/ 908 w 964"/>
                <a:gd name="T47" fmla="*/ 737 h 1474"/>
                <a:gd name="T48" fmla="*/ 964 w 964"/>
                <a:gd name="T49" fmla="*/ 737 h 1474"/>
                <a:gd name="T50" fmla="*/ 964 w 964"/>
                <a:gd name="T51" fmla="*/ 964 h 1474"/>
                <a:gd name="T52" fmla="*/ 908 w 964"/>
                <a:gd name="T53" fmla="*/ 964 h 1474"/>
                <a:gd name="T54" fmla="*/ 908 w 964"/>
                <a:gd name="T55" fmla="*/ 1134 h 1474"/>
                <a:gd name="T56" fmla="*/ 964 w 964"/>
                <a:gd name="T57" fmla="*/ 1134 h 1474"/>
                <a:gd name="T58" fmla="*/ 964 w 964"/>
                <a:gd name="T59" fmla="*/ 1304 h 1474"/>
                <a:gd name="T60" fmla="*/ 908 w 964"/>
                <a:gd name="T61" fmla="*/ 1304 h 1474"/>
                <a:gd name="T62" fmla="*/ 908 w 964"/>
                <a:gd name="T63" fmla="*/ 1361 h 1474"/>
                <a:gd name="T64" fmla="*/ 851 w 964"/>
                <a:gd name="T65" fmla="*/ 1361 h 1474"/>
                <a:gd name="T66" fmla="*/ 851 w 964"/>
                <a:gd name="T67" fmla="*/ 1417 h 1474"/>
                <a:gd name="T68" fmla="*/ 681 w 964"/>
                <a:gd name="T69" fmla="*/ 1417 h 1474"/>
                <a:gd name="T70" fmla="*/ 681 w 964"/>
                <a:gd name="T71" fmla="*/ 1474 h 1474"/>
                <a:gd name="T72" fmla="*/ 567 w 964"/>
                <a:gd name="T73" fmla="*/ 1474 h 1474"/>
                <a:gd name="T74" fmla="*/ 567 w 964"/>
                <a:gd name="T75" fmla="*/ 1361 h 1474"/>
                <a:gd name="T76" fmla="*/ 397 w 964"/>
                <a:gd name="T77" fmla="*/ 1361 h 1474"/>
                <a:gd name="T78" fmla="*/ 397 w 964"/>
                <a:gd name="T79" fmla="*/ 1304 h 1474"/>
                <a:gd name="T80" fmla="*/ 284 w 964"/>
                <a:gd name="T81" fmla="*/ 1304 h 1474"/>
                <a:gd name="T82" fmla="*/ 284 w 964"/>
                <a:gd name="T83" fmla="*/ 1077 h 1474"/>
                <a:gd name="T84" fmla="*/ 227 w 964"/>
                <a:gd name="T85" fmla="*/ 1077 h 1474"/>
                <a:gd name="T86" fmla="*/ 227 w 964"/>
                <a:gd name="T87" fmla="*/ 623 h 1474"/>
                <a:gd name="T88" fmla="*/ 170 w 964"/>
                <a:gd name="T89" fmla="*/ 623 h 1474"/>
                <a:gd name="T90" fmla="*/ 170 w 964"/>
                <a:gd name="T91" fmla="*/ 567 h 1474"/>
                <a:gd name="T92" fmla="*/ 114 w 964"/>
                <a:gd name="T93" fmla="*/ 567 h 1474"/>
                <a:gd name="T94" fmla="*/ 114 w 964"/>
                <a:gd name="T95" fmla="*/ 510 h 1474"/>
                <a:gd name="T96" fmla="*/ 170 w 964"/>
                <a:gd name="T97" fmla="*/ 510 h 1474"/>
                <a:gd name="T98" fmla="*/ 170 w 964"/>
                <a:gd name="T99" fmla="*/ 453 h 1474"/>
                <a:gd name="T100" fmla="*/ 114 w 964"/>
                <a:gd name="T101" fmla="*/ 453 h 1474"/>
                <a:gd name="T102" fmla="*/ 114 w 964"/>
                <a:gd name="T103" fmla="*/ 397 h 1474"/>
                <a:gd name="T104" fmla="*/ 57 w 964"/>
                <a:gd name="T105" fmla="*/ 397 h 1474"/>
                <a:gd name="T106" fmla="*/ 57 w 964"/>
                <a:gd name="T107" fmla="*/ 170 h 1474"/>
                <a:gd name="T108" fmla="*/ 0 w 964"/>
                <a:gd name="T109" fmla="*/ 170 h 1474"/>
                <a:gd name="T110" fmla="*/ 0 w 964"/>
                <a:gd name="T111" fmla="*/ 56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64" h="1474">
                  <a:moveTo>
                    <a:pt x="0" y="56"/>
                  </a:moveTo>
                  <a:lnTo>
                    <a:pt x="114" y="56"/>
                  </a:lnTo>
                  <a:lnTo>
                    <a:pt x="114" y="113"/>
                  </a:lnTo>
                  <a:lnTo>
                    <a:pt x="170" y="113"/>
                  </a:lnTo>
                  <a:lnTo>
                    <a:pt x="170" y="0"/>
                  </a:lnTo>
                  <a:lnTo>
                    <a:pt x="284" y="0"/>
                  </a:lnTo>
                  <a:lnTo>
                    <a:pt x="284" y="56"/>
                  </a:lnTo>
                  <a:lnTo>
                    <a:pt x="341" y="56"/>
                  </a:lnTo>
                  <a:lnTo>
                    <a:pt x="454" y="56"/>
                  </a:lnTo>
                  <a:lnTo>
                    <a:pt x="454" y="113"/>
                  </a:lnTo>
                  <a:lnTo>
                    <a:pt x="567" y="113"/>
                  </a:lnTo>
                  <a:lnTo>
                    <a:pt x="567" y="170"/>
                  </a:lnTo>
                  <a:lnTo>
                    <a:pt x="624" y="170"/>
                  </a:lnTo>
                  <a:lnTo>
                    <a:pt x="624" y="283"/>
                  </a:lnTo>
                  <a:lnTo>
                    <a:pt x="681" y="283"/>
                  </a:lnTo>
                  <a:lnTo>
                    <a:pt x="681" y="340"/>
                  </a:lnTo>
                  <a:lnTo>
                    <a:pt x="737" y="340"/>
                  </a:lnTo>
                  <a:lnTo>
                    <a:pt x="737" y="453"/>
                  </a:lnTo>
                  <a:lnTo>
                    <a:pt x="794" y="453"/>
                  </a:lnTo>
                  <a:lnTo>
                    <a:pt x="794" y="510"/>
                  </a:lnTo>
                  <a:lnTo>
                    <a:pt x="851" y="510"/>
                  </a:lnTo>
                  <a:lnTo>
                    <a:pt x="851" y="623"/>
                  </a:lnTo>
                  <a:lnTo>
                    <a:pt x="908" y="623"/>
                  </a:lnTo>
                  <a:lnTo>
                    <a:pt x="908" y="737"/>
                  </a:lnTo>
                  <a:lnTo>
                    <a:pt x="964" y="737"/>
                  </a:lnTo>
                  <a:lnTo>
                    <a:pt x="964" y="964"/>
                  </a:lnTo>
                  <a:lnTo>
                    <a:pt x="908" y="964"/>
                  </a:lnTo>
                  <a:lnTo>
                    <a:pt x="908" y="1134"/>
                  </a:lnTo>
                  <a:lnTo>
                    <a:pt x="964" y="1134"/>
                  </a:lnTo>
                  <a:lnTo>
                    <a:pt x="964" y="1304"/>
                  </a:lnTo>
                  <a:lnTo>
                    <a:pt x="908" y="1304"/>
                  </a:lnTo>
                  <a:lnTo>
                    <a:pt x="908" y="1361"/>
                  </a:lnTo>
                  <a:lnTo>
                    <a:pt x="851" y="1361"/>
                  </a:lnTo>
                  <a:lnTo>
                    <a:pt x="851" y="1417"/>
                  </a:lnTo>
                  <a:lnTo>
                    <a:pt x="681" y="1417"/>
                  </a:lnTo>
                  <a:lnTo>
                    <a:pt x="681" y="1474"/>
                  </a:lnTo>
                  <a:lnTo>
                    <a:pt x="567" y="1474"/>
                  </a:lnTo>
                  <a:lnTo>
                    <a:pt x="567" y="1361"/>
                  </a:lnTo>
                  <a:lnTo>
                    <a:pt x="397" y="1361"/>
                  </a:lnTo>
                  <a:lnTo>
                    <a:pt x="397" y="1304"/>
                  </a:lnTo>
                  <a:lnTo>
                    <a:pt x="284" y="1304"/>
                  </a:lnTo>
                  <a:lnTo>
                    <a:pt x="284" y="1077"/>
                  </a:lnTo>
                  <a:lnTo>
                    <a:pt x="227" y="1077"/>
                  </a:lnTo>
                  <a:lnTo>
                    <a:pt x="227" y="623"/>
                  </a:lnTo>
                  <a:lnTo>
                    <a:pt x="170" y="623"/>
                  </a:lnTo>
                  <a:lnTo>
                    <a:pt x="170" y="567"/>
                  </a:lnTo>
                  <a:lnTo>
                    <a:pt x="114" y="567"/>
                  </a:lnTo>
                  <a:lnTo>
                    <a:pt x="114" y="510"/>
                  </a:lnTo>
                  <a:lnTo>
                    <a:pt x="170" y="510"/>
                  </a:lnTo>
                  <a:lnTo>
                    <a:pt x="170" y="453"/>
                  </a:lnTo>
                  <a:lnTo>
                    <a:pt x="114" y="453"/>
                  </a:lnTo>
                  <a:lnTo>
                    <a:pt x="114" y="397"/>
                  </a:lnTo>
                  <a:lnTo>
                    <a:pt x="57" y="397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5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089" name="Freeform 849">
              <a:extLst>
                <a:ext uri="{FF2B5EF4-FFF2-40B4-BE49-F238E27FC236}">
                  <a16:creationId xmlns:a16="http://schemas.microsoft.com/office/drawing/2014/main" id="{1FBE8F01-1D54-49EF-9AB5-EC775E7AF44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9" y="1210"/>
              <a:ext cx="1474" cy="1134"/>
            </a:xfrm>
            <a:custGeom>
              <a:avLst/>
              <a:gdLst>
                <a:gd name="T0" fmla="*/ 1474 w 1474"/>
                <a:gd name="T1" fmla="*/ 680 h 1134"/>
                <a:gd name="T2" fmla="*/ 1417 w 1474"/>
                <a:gd name="T3" fmla="*/ 850 h 1134"/>
                <a:gd name="T4" fmla="*/ 1304 w 1474"/>
                <a:gd name="T5" fmla="*/ 907 h 1134"/>
                <a:gd name="T6" fmla="*/ 1247 w 1474"/>
                <a:gd name="T7" fmla="*/ 850 h 1134"/>
                <a:gd name="T8" fmla="*/ 1077 w 1474"/>
                <a:gd name="T9" fmla="*/ 793 h 1134"/>
                <a:gd name="T10" fmla="*/ 1134 w 1474"/>
                <a:gd name="T11" fmla="*/ 907 h 1134"/>
                <a:gd name="T12" fmla="*/ 964 w 1474"/>
                <a:gd name="T13" fmla="*/ 1077 h 1134"/>
                <a:gd name="T14" fmla="*/ 737 w 1474"/>
                <a:gd name="T15" fmla="*/ 963 h 1134"/>
                <a:gd name="T16" fmla="*/ 680 w 1474"/>
                <a:gd name="T17" fmla="*/ 907 h 1134"/>
                <a:gd name="T18" fmla="*/ 623 w 1474"/>
                <a:gd name="T19" fmla="*/ 737 h 1134"/>
                <a:gd name="T20" fmla="*/ 567 w 1474"/>
                <a:gd name="T21" fmla="*/ 793 h 1134"/>
                <a:gd name="T22" fmla="*/ 510 w 1474"/>
                <a:gd name="T23" fmla="*/ 850 h 1134"/>
                <a:gd name="T24" fmla="*/ 453 w 1474"/>
                <a:gd name="T25" fmla="*/ 907 h 1134"/>
                <a:gd name="T26" fmla="*/ 170 w 1474"/>
                <a:gd name="T27" fmla="*/ 963 h 1134"/>
                <a:gd name="T28" fmla="*/ 113 w 1474"/>
                <a:gd name="T29" fmla="*/ 1077 h 1134"/>
                <a:gd name="T30" fmla="*/ 56 w 1474"/>
                <a:gd name="T31" fmla="*/ 1134 h 1134"/>
                <a:gd name="T32" fmla="*/ 0 w 1474"/>
                <a:gd name="T33" fmla="*/ 1077 h 1134"/>
                <a:gd name="T34" fmla="*/ 56 w 1474"/>
                <a:gd name="T35" fmla="*/ 907 h 1134"/>
                <a:gd name="T36" fmla="*/ 0 w 1474"/>
                <a:gd name="T37" fmla="*/ 453 h 1134"/>
                <a:gd name="T38" fmla="*/ 56 w 1474"/>
                <a:gd name="T39" fmla="*/ 340 h 1134"/>
                <a:gd name="T40" fmla="*/ 113 w 1474"/>
                <a:gd name="T41" fmla="*/ 283 h 1134"/>
                <a:gd name="T42" fmla="*/ 170 w 1474"/>
                <a:gd name="T43" fmla="*/ 226 h 1134"/>
                <a:gd name="T44" fmla="*/ 283 w 1474"/>
                <a:gd name="T45" fmla="*/ 283 h 1134"/>
                <a:gd name="T46" fmla="*/ 340 w 1474"/>
                <a:gd name="T47" fmla="*/ 340 h 1134"/>
                <a:gd name="T48" fmla="*/ 397 w 1474"/>
                <a:gd name="T49" fmla="*/ 396 h 1134"/>
                <a:gd name="T50" fmla="*/ 567 w 1474"/>
                <a:gd name="T51" fmla="*/ 453 h 1134"/>
                <a:gd name="T52" fmla="*/ 623 w 1474"/>
                <a:gd name="T53" fmla="*/ 283 h 1134"/>
                <a:gd name="T54" fmla="*/ 680 w 1474"/>
                <a:gd name="T55" fmla="*/ 170 h 1134"/>
                <a:gd name="T56" fmla="*/ 737 w 1474"/>
                <a:gd name="T57" fmla="*/ 113 h 1134"/>
                <a:gd name="T58" fmla="*/ 793 w 1474"/>
                <a:gd name="T59" fmla="*/ 56 h 1134"/>
                <a:gd name="T60" fmla="*/ 850 w 1474"/>
                <a:gd name="T61" fmla="*/ 0 h 1134"/>
                <a:gd name="T62" fmla="*/ 907 w 1474"/>
                <a:gd name="T63" fmla="*/ 283 h 1134"/>
                <a:gd name="T64" fmla="*/ 1020 w 1474"/>
                <a:gd name="T65" fmla="*/ 510 h 1134"/>
                <a:gd name="T66" fmla="*/ 1190 w 1474"/>
                <a:gd name="T67" fmla="*/ 567 h 1134"/>
                <a:gd name="T68" fmla="*/ 1304 w 1474"/>
                <a:gd name="T69" fmla="*/ 680 h 1134"/>
                <a:gd name="T70" fmla="*/ 1474 w 1474"/>
                <a:gd name="T71" fmla="*/ 623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74" h="1134">
                  <a:moveTo>
                    <a:pt x="1474" y="623"/>
                  </a:moveTo>
                  <a:lnTo>
                    <a:pt x="1474" y="680"/>
                  </a:lnTo>
                  <a:lnTo>
                    <a:pt x="1417" y="680"/>
                  </a:lnTo>
                  <a:lnTo>
                    <a:pt x="1417" y="850"/>
                  </a:lnTo>
                  <a:lnTo>
                    <a:pt x="1417" y="907"/>
                  </a:lnTo>
                  <a:lnTo>
                    <a:pt x="1304" y="907"/>
                  </a:lnTo>
                  <a:lnTo>
                    <a:pt x="1304" y="850"/>
                  </a:lnTo>
                  <a:lnTo>
                    <a:pt x="1247" y="850"/>
                  </a:lnTo>
                  <a:lnTo>
                    <a:pt x="1247" y="793"/>
                  </a:lnTo>
                  <a:lnTo>
                    <a:pt x="1077" y="793"/>
                  </a:lnTo>
                  <a:lnTo>
                    <a:pt x="1077" y="907"/>
                  </a:lnTo>
                  <a:lnTo>
                    <a:pt x="1134" y="907"/>
                  </a:lnTo>
                  <a:lnTo>
                    <a:pt x="1134" y="1077"/>
                  </a:lnTo>
                  <a:lnTo>
                    <a:pt x="964" y="1077"/>
                  </a:lnTo>
                  <a:lnTo>
                    <a:pt x="964" y="963"/>
                  </a:lnTo>
                  <a:lnTo>
                    <a:pt x="737" y="963"/>
                  </a:lnTo>
                  <a:lnTo>
                    <a:pt x="737" y="907"/>
                  </a:lnTo>
                  <a:lnTo>
                    <a:pt x="680" y="907"/>
                  </a:lnTo>
                  <a:lnTo>
                    <a:pt x="680" y="737"/>
                  </a:lnTo>
                  <a:lnTo>
                    <a:pt x="623" y="737"/>
                  </a:lnTo>
                  <a:lnTo>
                    <a:pt x="623" y="793"/>
                  </a:lnTo>
                  <a:lnTo>
                    <a:pt x="567" y="793"/>
                  </a:lnTo>
                  <a:lnTo>
                    <a:pt x="567" y="850"/>
                  </a:lnTo>
                  <a:lnTo>
                    <a:pt x="510" y="850"/>
                  </a:lnTo>
                  <a:lnTo>
                    <a:pt x="510" y="907"/>
                  </a:lnTo>
                  <a:lnTo>
                    <a:pt x="453" y="907"/>
                  </a:lnTo>
                  <a:lnTo>
                    <a:pt x="453" y="963"/>
                  </a:lnTo>
                  <a:lnTo>
                    <a:pt x="170" y="963"/>
                  </a:lnTo>
                  <a:lnTo>
                    <a:pt x="170" y="1077"/>
                  </a:lnTo>
                  <a:lnTo>
                    <a:pt x="113" y="1077"/>
                  </a:lnTo>
                  <a:lnTo>
                    <a:pt x="113" y="1134"/>
                  </a:lnTo>
                  <a:lnTo>
                    <a:pt x="56" y="1134"/>
                  </a:lnTo>
                  <a:lnTo>
                    <a:pt x="56" y="1077"/>
                  </a:lnTo>
                  <a:lnTo>
                    <a:pt x="0" y="1077"/>
                  </a:lnTo>
                  <a:lnTo>
                    <a:pt x="0" y="907"/>
                  </a:lnTo>
                  <a:lnTo>
                    <a:pt x="56" y="907"/>
                  </a:lnTo>
                  <a:lnTo>
                    <a:pt x="56" y="453"/>
                  </a:lnTo>
                  <a:lnTo>
                    <a:pt x="0" y="453"/>
                  </a:lnTo>
                  <a:lnTo>
                    <a:pt x="0" y="340"/>
                  </a:lnTo>
                  <a:lnTo>
                    <a:pt x="56" y="340"/>
                  </a:lnTo>
                  <a:lnTo>
                    <a:pt x="56" y="283"/>
                  </a:lnTo>
                  <a:lnTo>
                    <a:pt x="113" y="283"/>
                  </a:lnTo>
                  <a:lnTo>
                    <a:pt x="113" y="226"/>
                  </a:lnTo>
                  <a:lnTo>
                    <a:pt x="170" y="226"/>
                  </a:lnTo>
                  <a:lnTo>
                    <a:pt x="170" y="283"/>
                  </a:lnTo>
                  <a:lnTo>
                    <a:pt x="283" y="283"/>
                  </a:lnTo>
                  <a:lnTo>
                    <a:pt x="283" y="340"/>
                  </a:lnTo>
                  <a:lnTo>
                    <a:pt x="340" y="340"/>
                  </a:lnTo>
                  <a:lnTo>
                    <a:pt x="340" y="396"/>
                  </a:lnTo>
                  <a:lnTo>
                    <a:pt x="397" y="396"/>
                  </a:lnTo>
                  <a:lnTo>
                    <a:pt x="397" y="453"/>
                  </a:lnTo>
                  <a:lnTo>
                    <a:pt x="567" y="453"/>
                  </a:lnTo>
                  <a:lnTo>
                    <a:pt x="567" y="283"/>
                  </a:lnTo>
                  <a:lnTo>
                    <a:pt x="623" y="283"/>
                  </a:lnTo>
                  <a:lnTo>
                    <a:pt x="623" y="170"/>
                  </a:lnTo>
                  <a:lnTo>
                    <a:pt x="680" y="170"/>
                  </a:lnTo>
                  <a:lnTo>
                    <a:pt x="680" y="113"/>
                  </a:lnTo>
                  <a:lnTo>
                    <a:pt x="737" y="113"/>
                  </a:lnTo>
                  <a:lnTo>
                    <a:pt x="737" y="56"/>
                  </a:lnTo>
                  <a:lnTo>
                    <a:pt x="793" y="56"/>
                  </a:lnTo>
                  <a:lnTo>
                    <a:pt x="793" y="0"/>
                  </a:lnTo>
                  <a:lnTo>
                    <a:pt x="850" y="0"/>
                  </a:lnTo>
                  <a:lnTo>
                    <a:pt x="850" y="283"/>
                  </a:lnTo>
                  <a:lnTo>
                    <a:pt x="907" y="283"/>
                  </a:lnTo>
                  <a:lnTo>
                    <a:pt x="907" y="510"/>
                  </a:lnTo>
                  <a:lnTo>
                    <a:pt x="1020" y="510"/>
                  </a:lnTo>
                  <a:lnTo>
                    <a:pt x="1020" y="567"/>
                  </a:lnTo>
                  <a:lnTo>
                    <a:pt x="1190" y="567"/>
                  </a:lnTo>
                  <a:lnTo>
                    <a:pt x="1190" y="680"/>
                  </a:lnTo>
                  <a:lnTo>
                    <a:pt x="1304" y="680"/>
                  </a:lnTo>
                  <a:lnTo>
                    <a:pt x="1304" y="623"/>
                  </a:lnTo>
                  <a:lnTo>
                    <a:pt x="1474" y="62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091" name="Freeform 851">
              <a:extLst>
                <a:ext uri="{FF2B5EF4-FFF2-40B4-BE49-F238E27FC236}">
                  <a16:creationId xmlns:a16="http://schemas.microsoft.com/office/drawing/2014/main" id="{428AECF8-79FF-4ECE-8F19-F539C4FE1684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1" y="2570"/>
              <a:ext cx="1361" cy="1248"/>
            </a:xfrm>
            <a:custGeom>
              <a:avLst/>
              <a:gdLst>
                <a:gd name="T0" fmla="*/ 284 w 1361"/>
                <a:gd name="T1" fmla="*/ 114 h 1248"/>
                <a:gd name="T2" fmla="*/ 341 w 1361"/>
                <a:gd name="T3" fmla="*/ 170 h 1248"/>
                <a:gd name="T4" fmla="*/ 227 w 1361"/>
                <a:gd name="T5" fmla="*/ 227 h 1248"/>
                <a:gd name="T6" fmla="*/ 171 w 1361"/>
                <a:gd name="T7" fmla="*/ 284 h 1248"/>
                <a:gd name="T8" fmla="*/ 57 w 1361"/>
                <a:gd name="T9" fmla="*/ 454 h 1248"/>
                <a:gd name="T10" fmla="*/ 114 w 1361"/>
                <a:gd name="T11" fmla="*/ 624 h 1248"/>
                <a:gd name="T12" fmla="*/ 171 w 1361"/>
                <a:gd name="T13" fmla="*/ 681 h 1248"/>
                <a:gd name="T14" fmla="*/ 227 w 1361"/>
                <a:gd name="T15" fmla="*/ 738 h 1248"/>
                <a:gd name="T16" fmla="*/ 171 w 1361"/>
                <a:gd name="T17" fmla="*/ 794 h 1248"/>
                <a:gd name="T18" fmla="*/ 284 w 1361"/>
                <a:gd name="T19" fmla="*/ 851 h 1248"/>
                <a:gd name="T20" fmla="*/ 171 w 1361"/>
                <a:gd name="T21" fmla="*/ 908 h 1248"/>
                <a:gd name="T22" fmla="*/ 114 w 1361"/>
                <a:gd name="T23" fmla="*/ 964 h 1248"/>
                <a:gd name="T24" fmla="*/ 0 w 1361"/>
                <a:gd name="T25" fmla="*/ 1021 h 1248"/>
                <a:gd name="T26" fmla="*/ 171 w 1361"/>
                <a:gd name="T27" fmla="*/ 1134 h 1248"/>
                <a:gd name="T28" fmla="*/ 227 w 1361"/>
                <a:gd name="T29" fmla="*/ 1191 h 1248"/>
                <a:gd name="T30" fmla="*/ 454 w 1361"/>
                <a:gd name="T31" fmla="*/ 1248 h 1248"/>
                <a:gd name="T32" fmla="*/ 511 w 1361"/>
                <a:gd name="T33" fmla="*/ 1134 h 1248"/>
                <a:gd name="T34" fmla="*/ 567 w 1361"/>
                <a:gd name="T35" fmla="*/ 1078 h 1248"/>
                <a:gd name="T36" fmla="*/ 624 w 1361"/>
                <a:gd name="T37" fmla="*/ 1021 h 1248"/>
                <a:gd name="T38" fmla="*/ 908 w 1361"/>
                <a:gd name="T39" fmla="*/ 964 h 1248"/>
                <a:gd name="T40" fmla="*/ 964 w 1361"/>
                <a:gd name="T41" fmla="*/ 1021 h 1248"/>
                <a:gd name="T42" fmla="*/ 1021 w 1361"/>
                <a:gd name="T43" fmla="*/ 964 h 1248"/>
                <a:gd name="T44" fmla="*/ 1078 w 1361"/>
                <a:gd name="T45" fmla="*/ 908 h 1248"/>
                <a:gd name="T46" fmla="*/ 1135 w 1361"/>
                <a:gd name="T47" fmla="*/ 851 h 1248"/>
                <a:gd name="T48" fmla="*/ 1191 w 1361"/>
                <a:gd name="T49" fmla="*/ 794 h 1248"/>
                <a:gd name="T50" fmla="*/ 1248 w 1361"/>
                <a:gd name="T51" fmla="*/ 738 h 1248"/>
                <a:gd name="T52" fmla="*/ 1305 w 1361"/>
                <a:gd name="T53" fmla="*/ 511 h 1248"/>
                <a:gd name="T54" fmla="*/ 1361 w 1361"/>
                <a:gd name="T55" fmla="*/ 454 h 1248"/>
                <a:gd name="T56" fmla="*/ 1248 w 1361"/>
                <a:gd name="T57" fmla="*/ 397 h 1248"/>
                <a:gd name="T58" fmla="*/ 1191 w 1361"/>
                <a:gd name="T59" fmla="*/ 567 h 1248"/>
                <a:gd name="T60" fmla="*/ 1135 w 1361"/>
                <a:gd name="T61" fmla="*/ 511 h 1248"/>
                <a:gd name="T62" fmla="*/ 1078 w 1361"/>
                <a:gd name="T63" fmla="*/ 567 h 1248"/>
                <a:gd name="T64" fmla="*/ 1021 w 1361"/>
                <a:gd name="T65" fmla="*/ 511 h 1248"/>
                <a:gd name="T66" fmla="*/ 964 w 1361"/>
                <a:gd name="T67" fmla="*/ 454 h 1248"/>
                <a:gd name="T68" fmla="*/ 908 w 1361"/>
                <a:gd name="T69" fmla="*/ 511 h 1248"/>
                <a:gd name="T70" fmla="*/ 851 w 1361"/>
                <a:gd name="T71" fmla="*/ 454 h 1248"/>
                <a:gd name="T72" fmla="*/ 794 w 1361"/>
                <a:gd name="T73" fmla="*/ 511 h 1248"/>
                <a:gd name="T74" fmla="*/ 738 w 1361"/>
                <a:gd name="T75" fmla="*/ 567 h 1248"/>
                <a:gd name="T76" fmla="*/ 624 w 1361"/>
                <a:gd name="T77" fmla="*/ 511 h 1248"/>
                <a:gd name="T78" fmla="*/ 567 w 1361"/>
                <a:gd name="T79" fmla="*/ 397 h 1248"/>
                <a:gd name="T80" fmla="*/ 624 w 1361"/>
                <a:gd name="T81" fmla="*/ 227 h 1248"/>
                <a:gd name="T82" fmla="*/ 738 w 1361"/>
                <a:gd name="T83" fmla="*/ 114 h 1248"/>
                <a:gd name="T84" fmla="*/ 794 w 1361"/>
                <a:gd name="T85" fmla="*/ 0 h 1248"/>
                <a:gd name="T86" fmla="*/ 511 w 1361"/>
                <a:gd name="T87" fmla="*/ 57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1" h="1248">
                  <a:moveTo>
                    <a:pt x="284" y="57"/>
                  </a:moveTo>
                  <a:lnTo>
                    <a:pt x="284" y="114"/>
                  </a:lnTo>
                  <a:lnTo>
                    <a:pt x="341" y="114"/>
                  </a:lnTo>
                  <a:lnTo>
                    <a:pt x="341" y="170"/>
                  </a:lnTo>
                  <a:lnTo>
                    <a:pt x="341" y="227"/>
                  </a:lnTo>
                  <a:lnTo>
                    <a:pt x="227" y="227"/>
                  </a:lnTo>
                  <a:lnTo>
                    <a:pt x="227" y="284"/>
                  </a:lnTo>
                  <a:lnTo>
                    <a:pt x="171" y="284"/>
                  </a:lnTo>
                  <a:lnTo>
                    <a:pt x="171" y="454"/>
                  </a:lnTo>
                  <a:lnTo>
                    <a:pt x="57" y="454"/>
                  </a:lnTo>
                  <a:lnTo>
                    <a:pt x="57" y="624"/>
                  </a:lnTo>
                  <a:lnTo>
                    <a:pt x="114" y="624"/>
                  </a:lnTo>
                  <a:lnTo>
                    <a:pt x="114" y="681"/>
                  </a:lnTo>
                  <a:lnTo>
                    <a:pt x="171" y="681"/>
                  </a:lnTo>
                  <a:lnTo>
                    <a:pt x="171" y="738"/>
                  </a:lnTo>
                  <a:lnTo>
                    <a:pt x="227" y="738"/>
                  </a:lnTo>
                  <a:lnTo>
                    <a:pt x="227" y="794"/>
                  </a:lnTo>
                  <a:lnTo>
                    <a:pt x="171" y="794"/>
                  </a:lnTo>
                  <a:lnTo>
                    <a:pt x="171" y="851"/>
                  </a:lnTo>
                  <a:lnTo>
                    <a:pt x="284" y="851"/>
                  </a:lnTo>
                  <a:lnTo>
                    <a:pt x="284" y="908"/>
                  </a:lnTo>
                  <a:lnTo>
                    <a:pt x="171" y="908"/>
                  </a:lnTo>
                  <a:lnTo>
                    <a:pt x="171" y="964"/>
                  </a:lnTo>
                  <a:lnTo>
                    <a:pt x="114" y="964"/>
                  </a:lnTo>
                  <a:lnTo>
                    <a:pt x="114" y="1021"/>
                  </a:lnTo>
                  <a:lnTo>
                    <a:pt x="0" y="1021"/>
                  </a:lnTo>
                  <a:lnTo>
                    <a:pt x="0" y="1134"/>
                  </a:lnTo>
                  <a:lnTo>
                    <a:pt x="171" y="1134"/>
                  </a:lnTo>
                  <a:lnTo>
                    <a:pt x="171" y="1191"/>
                  </a:lnTo>
                  <a:lnTo>
                    <a:pt x="227" y="1191"/>
                  </a:lnTo>
                  <a:lnTo>
                    <a:pt x="227" y="1248"/>
                  </a:lnTo>
                  <a:lnTo>
                    <a:pt x="454" y="1248"/>
                  </a:lnTo>
                  <a:lnTo>
                    <a:pt x="454" y="1134"/>
                  </a:lnTo>
                  <a:lnTo>
                    <a:pt x="511" y="1134"/>
                  </a:lnTo>
                  <a:lnTo>
                    <a:pt x="511" y="1078"/>
                  </a:lnTo>
                  <a:lnTo>
                    <a:pt x="567" y="1078"/>
                  </a:lnTo>
                  <a:lnTo>
                    <a:pt x="567" y="1021"/>
                  </a:lnTo>
                  <a:lnTo>
                    <a:pt x="624" y="1021"/>
                  </a:lnTo>
                  <a:lnTo>
                    <a:pt x="624" y="964"/>
                  </a:lnTo>
                  <a:lnTo>
                    <a:pt x="908" y="964"/>
                  </a:lnTo>
                  <a:lnTo>
                    <a:pt x="908" y="1021"/>
                  </a:lnTo>
                  <a:lnTo>
                    <a:pt x="964" y="1021"/>
                  </a:lnTo>
                  <a:lnTo>
                    <a:pt x="1021" y="1021"/>
                  </a:lnTo>
                  <a:lnTo>
                    <a:pt x="1021" y="964"/>
                  </a:lnTo>
                  <a:lnTo>
                    <a:pt x="1078" y="964"/>
                  </a:lnTo>
                  <a:lnTo>
                    <a:pt x="1078" y="908"/>
                  </a:lnTo>
                  <a:lnTo>
                    <a:pt x="1135" y="908"/>
                  </a:lnTo>
                  <a:lnTo>
                    <a:pt x="1135" y="851"/>
                  </a:lnTo>
                  <a:lnTo>
                    <a:pt x="1191" y="851"/>
                  </a:lnTo>
                  <a:lnTo>
                    <a:pt x="1191" y="794"/>
                  </a:lnTo>
                  <a:lnTo>
                    <a:pt x="1248" y="794"/>
                  </a:lnTo>
                  <a:lnTo>
                    <a:pt x="1248" y="738"/>
                  </a:lnTo>
                  <a:lnTo>
                    <a:pt x="1305" y="738"/>
                  </a:lnTo>
                  <a:lnTo>
                    <a:pt x="1305" y="511"/>
                  </a:lnTo>
                  <a:lnTo>
                    <a:pt x="1361" y="511"/>
                  </a:lnTo>
                  <a:lnTo>
                    <a:pt x="1361" y="454"/>
                  </a:lnTo>
                  <a:lnTo>
                    <a:pt x="1248" y="454"/>
                  </a:lnTo>
                  <a:lnTo>
                    <a:pt x="1248" y="397"/>
                  </a:lnTo>
                  <a:lnTo>
                    <a:pt x="1191" y="397"/>
                  </a:lnTo>
                  <a:lnTo>
                    <a:pt x="1191" y="567"/>
                  </a:lnTo>
                  <a:lnTo>
                    <a:pt x="1135" y="567"/>
                  </a:lnTo>
                  <a:lnTo>
                    <a:pt x="1135" y="511"/>
                  </a:lnTo>
                  <a:lnTo>
                    <a:pt x="1078" y="511"/>
                  </a:lnTo>
                  <a:lnTo>
                    <a:pt x="1078" y="567"/>
                  </a:lnTo>
                  <a:lnTo>
                    <a:pt x="1021" y="567"/>
                  </a:lnTo>
                  <a:lnTo>
                    <a:pt x="1021" y="511"/>
                  </a:lnTo>
                  <a:lnTo>
                    <a:pt x="964" y="511"/>
                  </a:lnTo>
                  <a:lnTo>
                    <a:pt x="964" y="454"/>
                  </a:lnTo>
                  <a:lnTo>
                    <a:pt x="908" y="454"/>
                  </a:lnTo>
                  <a:lnTo>
                    <a:pt x="908" y="511"/>
                  </a:lnTo>
                  <a:lnTo>
                    <a:pt x="851" y="511"/>
                  </a:lnTo>
                  <a:lnTo>
                    <a:pt x="851" y="454"/>
                  </a:lnTo>
                  <a:lnTo>
                    <a:pt x="794" y="454"/>
                  </a:lnTo>
                  <a:lnTo>
                    <a:pt x="794" y="511"/>
                  </a:lnTo>
                  <a:lnTo>
                    <a:pt x="738" y="511"/>
                  </a:lnTo>
                  <a:lnTo>
                    <a:pt x="738" y="567"/>
                  </a:lnTo>
                  <a:lnTo>
                    <a:pt x="624" y="567"/>
                  </a:lnTo>
                  <a:lnTo>
                    <a:pt x="624" y="511"/>
                  </a:lnTo>
                  <a:lnTo>
                    <a:pt x="567" y="511"/>
                  </a:lnTo>
                  <a:lnTo>
                    <a:pt x="567" y="397"/>
                  </a:lnTo>
                  <a:lnTo>
                    <a:pt x="624" y="397"/>
                  </a:lnTo>
                  <a:lnTo>
                    <a:pt x="624" y="227"/>
                  </a:lnTo>
                  <a:lnTo>
                    <a:pt x="738" y="227"/>
                  </a:lnTo>
                  <a:lnTo>
                    <a:pt x="738" y="114"/>
                  </a:lnTo>
                  <a:lnTo>
                    <a:pt x="794" y="114"/>
                  </a:lnTo>
                  <a:lnTo>
                    <a:pt x="794" y="0"/>
                  </a:lnTo>
                  <a:lnTo>
                    <a:pt x="511" y="0"/>
                  </a:lnTo>
                  <a:lnTo>
                    <a:pt x="511" y="57"/>
                  </a:lnTo>
                  <a:lnTo>
                    <a:pt x="284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092" name="Freeform 852">
              <a:extLst>
                <a:ext uri="{FF2B5EF4-FFF2-40B4-BE49-F238E27FC236}">
                  <a16:creationId xmlns:a16="http://schemas.microsoft.com/office/drawing/2014/main" id="{C49CD999-41B6-4FF6-8FB1-5ED5580F2B13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2" y="4045"/>
              <a:ext cx="2949" cy="1871"/>
            </a:xfrm>
            <a:custGeom>
              <a:avLst/>
              <a:gdLst>
                <a:gd name="T0" fmla="*/ 57 w 2949"/>
                <a:gd name="T1" fmla="*/ 1247 h 1871"/>
                <a:gd name="T2" fmla="*/ 284 w 2949"/>
                <a:gd name="T3" fmla="*/ 1190 h 1871"/>
                <a:gd name="T4" fmla="*/ 340 w 2949"/>
                <a:gd name="T5" fmla="*/ 1077 h 1871"/>
                <a:gd name="T6" fmla="*/ 681 w 2949"/>
                <a:gd name="T7" fmla="*/ 964 h 1871"/>
                <a:gd name="T8" fmla="*/ 737 w 2949"/>
                <a:gd name="T9" fmla="*/ 737 h 1871"/>
                <a:gd name="T10" fmla="*/ 907 w 2949"/>
                <a:gd name="T11" fmla="*/ 623 h 1871"/>
                <a:gd name="T12" fmla="*/ 964 w 2949"/>
                <a:gd name="T13" fmla="*/ 623 h 1871"/>
                <a:gd name="T14" fmla="*/ 1361 w 2949"/>
                <a:gd name="T15" fmla="*/ 567 h 1871"/>
                <a:gd name="T16" fmla="*/ 1474 w 2949"/>
                <a:gd name="T17" fmla="*/ 226 h 1871"/>
                <a:gd name="T18" fmla="*/ 1758 w 2949"/>
                <a:gd name="T19" fmla="*/ 170 h 1871"/>
                <a:gd name="T20" fmla="*/ 2041 w 2949"/>
                <a:gd name="T21" fmla="*/ 56 h 1871"/>
                <a:gd name="T22" fmla="*/ 2268 w 2949"/>
                <a:gd name="T23" fmla="*/ 0 h 1871"/>
                <a:gd name="T24" fmla="*/ 2495 w 2949"/>
                <a:gd name="T25" fmla="*/ 0 h 1871"/>
                <a:gd name="T26" fmla="*/ 2552 w 2949"/>
                <a:gd name="T27" fmla="*/ 56 h 1871"/>
                <a:gd name="T28" fmla="*/ 2155 w 2949"/>
                <a:gd name="T29" fmla="*/ 226 h 1871"/>
                <a:gd name="T30" fmla="*/ 2098 w 2949"/>
                <a:gd name="T31" fmla="*/ 397 h 1871"/>
                <a:gd name="T32" fmla="*/ 2155 w 2949"/>
                <a:gd name="T33" fmla="*/ 510 h 1871"/>
                <a:gd name="T34" fmla="*/ 2211 w 2949"/>
                <a:gd name="T35" fmla="*/ 623 h 1871"/>
                <a:gd name="T36" fmla="*/ 2438 w 2949"/>
                <a:gd name="T37" fmla="*/ 567 h 1871"/>
                <a:gd name="T38" fmla="*/ 2495 w 2949"/>
                <a:gd name="T39" fmla="*/ 623 h 1871"/>
                <a:gd name="T40" fmla="*/ 2665 w 2949"/>
                <a:gd name="T41" fmla="*/ 737 h 1871"/>
                <a:gd name="T42" fmla="*/ 2949 w 2949"/>
                <a:gd name="T43" fmla="*/ 793 h 1871"/>
                <a:gd name="T44" fmla="*/ 2778 w 2949"/>
                <a:gd name="T45" fmla="*/ 737 h 1871"/>
                <a:gd name="T46" fmla="*/ 2608 w 2949"/>
                <a:gd name="T47" fmla="*/ 907 h 1871"/>
                <a:gd name="T48" fmla="*/ 2438 w 2949"/>
                <a:gd name="T49" fmla="*/ 793 h 1871"/>
                <a:gd name="T50" fmla="*/ 2495 w 2949"/>
                <a:gd name="T51" fmla="*/ 964 h 1871"/>
                <a:gd name="T52" fmla="*/ 2552 w 2949"/>
                <a:gd name="T53" fmla="*/ 1020 h 1871"/>
                <a:gd name="T54" fmla="*/ 2495 w 2949"/>
                <a:gd name="T55" fmla="*/ 1190 h 1871"/>
                <a:gd name="T56" fmla="*/ 2325 w 2949"/>
                <a:gd name="T57" fmla="*/ 1247 h 1871"/>
                <a:gd name="T58" fmla="*/ 2382 w 2949"/>
                <a:gd name="T59" fmla="*/ 1304 h 1871"/>
                <a:gd name="T60" fmla="*/ 2495 w 2949"/>
                <a:gd name="T61" fmla="*/ 1247 h 1871"/>
                <a:gd name="T62" fmla="*/ 2608 w 2949"/>
                <a:gd name="T63" fmla="*/ 1360 h 1871"/>
                <a:gd name="T64" fmla="*/ 2495 w 2949"/>
                <a:gd name="T65" fmla="*/ 1417 h 1871"/>
                <a:gd name="T66" fmla="*/ 2438 w 2949"/>
                <a:gd name="T67" fmla="*/ 1587 h 1871"/>
                <a:gd name="T68" fmla="*/ 2268 w 2949"/>
                <a:gd name="T69" fmla="*/ 1474 h 1871"/>
                <a:gd name="T70" fmla="*/ 2211 w 2949"/>
                <a:gd name="T71" fmla="*/ 1531 h 1871"/>
                <a:gd name="T72" fmla="*/ 2041 w 2949"/>
                <a:gd name="T73" fmla="*/ 1587 h 1871"/>
                <a:gd name="T74" fmla="*/ 1985 w 2949"/>
                <a:gd name="T75" fmla="*/ 1587 h 1871"/>
                <a:gd name="T76" fmla="*/ 1985 w 2949"/>
                <a:gd name="T77" fmla="*/ 1814 h 1871"/>
                <a:gd name="T78" fmla="*/ 1758 w 2949"/>
                <a:gd name="T79" fmla="*/ 1644 h 1871"/>
                <a:gd name="T80" fmla="*/ 1871 w 2949"/>
                <a:gd name="T81" fmla="*/ 1474 h 1871"/>
                <a:gd name="T82" fmla="*/ 1701 w 2949"/>
                <a:gd name="T83" fmla="*/ 1360 h 1871"/>
                <a:gd name="T84" fmla="*/ 1531 w 2949"/>
                <a:gd name="T85" fmla="*/ 1417 h 1871"/>
                <a:gd name="T86" fmla="*/ 1474 w 2949"/>
                <a:gd name="T87" fmla="*/ 1304 h 1871"/>
                <a:gd name="T88" fmla="*/ 1191 w 2949"/>
                <a:gd name="T89" fmla="*/ 1531 h 1871"/>
                <a:gd name="T90" fmla="*/ 1134 w 2949"/>
                <a:gd name="T91" fmla="*/ 1701 h 1871"/>
                <a:gd name="T92" fmla="*/ 284 w 2949"/>
                <a:gd name="T93" fmla="*/ 1757 h 1871"/>
                <a:gd name="T94" fmla="*/ 170 w 2949"/>
                <a:gd name="T95" fmla="*/ 1417 h 1871"/>
                <a:gd name="T96" fmla="*/ 0 w 2949"/>
                <a:gd name="T97" fmla="*/ 1360 h 1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949" h="1871">
                  <a:moveTo>
                    <a:pt x="0" y="1304"/>
                  </a:moveTo>
                  <a:lnTo>
                    <a:pt x="57" y="1304"/>
                  </a:lnTo>
                  <a:lnTo>
                    <a:pt x="57" y="1247"/>
                  </a:lnTo>
                  <a:lnTo>
                    <a:pt x="114" y="1247"/>
                  </a:lnTo>
                  <a:lnTo>
                    <a:pt x="114" y="1190"/>
                  </a:lnTo>
                  <a:lnTo>
                    <a:pt x="284" y="1190"/>
                  </a:lnTo>
                  <a:lnTo>
                    <a:pt x="284" y="1134"/>
                  </a:lnTo>
                  <a:lnTo>
                    <a:pt x="340" y="1134"/>
                  </a:lnTo>
                  <a:lnTo>
                    <a:pt x="340" y="1077"/>
                  </a:lnTo>
                  <a:lnTo>
                    <a:pt x="567" y="1077"/>
                  </a:lnTo>
                  <a:lnTo>
                    <a:pt x="567" y="964"/>
                  </a:lnTo>
                  <a:lnTo>
                    <a:pt x="681" y="964"/>
                  </a:lnTo>
                  <a:lnTo>
                    <a:pt x="681" y="850"/>
                  </a:lnTo>
                  <a:lnTo>
                    <a:pt x="737" y="850"/>
                  </a:lnTo>
                  <a:lnTo>
                    <a:pt x="737" y="737"/>
                  </a:lnTo>
                  <a:lnTo>
                    <a:pt x="794" y="737"/>
                  </a:lnTo>
                  <a:lnTo>
                    <a:pt x="794" y="623"/>
                  </a:lnTo>
                  <a:lnTo>
                    <a:pt x="907" y="623"/>
                  </a:lnTo>
                  <a:lnTo>
                    <a:pt x="907" y="680"/>
                  </a:lnTo>
                  <a:lnTo>
                    <a:pt x="964" y="680"/>
                  </a:lnTo>
                  <a:lnTo>
                    <a:pt x="964" y="623"/>
                  </a:lnTo>
                  <a:lnTo>
                    <a:pt x="1077" y="623"/>
                  </a:lnTo>
                  <a:lnTo>
                    <a:pt x="1077" y="567"/>
                  </a:lnTo>
                  <a:lnTo>
                    <a:pt x="1361" y="567"/>
                  </a:lnTo>
                  <a:lnTo>
                    <a:pt x="1361" y="510"/>
                  </a:lnTo>
                  <a:lnTo>
                    <a:pt x="1474" y="510"/>
                  </a:lnTo>
                  <a:lnTo>
                    <a:pt x="1474" y="226"/>
                  </a:lnTo>
                  <a:lnTo>
                    <a:pt x="1531" y="226"/>
                  </a:lnTo>
                  <a:lnTo>
                    <a:pt x="1531" y="170"/>
                  </a:lnTo>
                  <a:lnTo>
                    <a:pt x="1758" y="170"/>
                  </a:lnTo>
                  <a:lnTo>
                    <a:pt x="1758" y="113"/>
                  </a:lnTo>
                  <a:lnTo>
                    <a:pt x="2041" y="113"/>
                  </a:lnTo>
                  <a:lnTo>
                    <a:pt x="2041" y="56"/>
                  </a:lnTo>
                  <a:lnTo>
                    <a:pt x="2211" y="56"/>
                  </a:lnTo>
                  <a:lnTo>
                    <a:pt x="2211" y="0"/>
                  </a:lnTo>
                  <a:lnTo>
                    <a:pt x="2268" y="0"/>
                  </a:lnTo>
                  <a:lnTo>
                    <a:pt x="2268" y="56"/>
                  </a:lnTo>
                  <a:lnTo>
                    <a:pt x="2495" y="56"/>
                  </a:lnTo>
                  <a:lnTo>
                    <a:pt x="2495" y="0"/>
                  </a:lnTo>
                  <a:lnTo>
                    <a:pt x="2665" y="0"/>
                  </a:lnTo>
                  <a:lnTo>
                    <a:pt x="2665" y="56"/>
                  </a:lnTo>
                  <a:lnTo>
                    <a:pt x="2552" y="56"/>
                  </a:lnTo>
                  <a:lnTo>
                    <a:pt x="2552" y="113"/>
                  </a:lnTo>
                  <a:lnTo>
                    <a:pt x="2155" y="113"/>
                  </a:lnTo>
                  <a:lnTo>
                    <a:pt x="2155" y="226"/>
                  </a:lnTo>
                  <a:lnTo>
                    <a:pt x="2098" y="226"/>
                  </a:lnTo>
                  <a:lnTo>
                    <a:pt x="2098" y="340"/>
                  </a:lnTo>
                  <a:lnTo>
                    <a:pt x="2098" y="397"/>
                  </a:lnTo>
                  <a:lnTo>
                    <a:pt x="2041" y="397"/>
                  </a:lnTo>
                  <a:lnTo>
                    <a:pt x="2041" y="510"/>
                  </a:lnTo>
                  <a:lnTo>
                    <a:pt x="2155" y="510"/>
                  </a:lnTo>
                  <a:lnTo>
                    <a:pt x="2155" y="567"/>
                  </a:lnTo>
                  <a:lnTo>
                    <a:pt x="2211" y="567"/>
                  </a:lnTo>
                  <a:lnTo>
                    <a:pt x="2211" y="623"/>
                  </a:lnTo>
                  <a:lnTo>
                    <a:pt x="2325" y="623"/>
                  </a:lnTo>
                  <a:lnTo>
                    <a:pt x="2325" y="567"/>
                  </a:lnTo>
                  <a:lnTo>
                    <a:pt x="2438" y="567"/>
                  </a:lnTo>
                  <a:lnTo>
                    <a:pt x="2438" y="737"/>
                  </a:lnTo>
                  <a:lnTo>
                    <a:pt x="2495" y="737"/>
                  </a:lnTo>
                  <a:lnTo>
                    <a:pt x="2495" y="623"/>
                  </a:lnTo>
                  <a:lnTo>
                    <a:pt x="2552" y="623"/>
                  </a:lnTo>
                  <a:lnTo>
                    <a:pt x="2552" y="737"/>
                  </a:lnTo>
                  <a:lnTo>
                    <a:pt x="2665" y="737"/>
                  </a:lnTo>
                  <a:lnTo>
                    <a:pt x="2665" y="680"/>
                  </a:lnTo>
                  <a:lnTo>
                    <a:pt x="2949" y="680"/>
                  </a:lnTo>
                  <a:lnTo>
                    <a:pt x="2949" y="793"/>
                  </a:lnTo>
                  <a:lnTo>
                    <a:pt x="2835" y="793"/>
                  </a:lnTo>
                  <a:lnTo>
                    <a:pt x="2835" y="737"/>
                  </a:lnTo>
                  <a:lnTo>
                    <a:pt x="2778" y="737"/>
                  </a:lnTo>
                  <a:lnTo>
                    <a:pt x="2778" y="793"/>
                  </a:lnTo>
                  <a:lnTo>
                    <a:pt x="2608" y="793"/>
                  </a:lnTo>
                  <a:lnTo>
                    <a:pt x="2608" y="907"/>
                  </a:lnTo>
                  <a:lnTo>
                    <a:pt x="2495" y="907"/>
                  </a:lnTo>
                  <a:lnTo>
                    <a:pt x="2495" y="793"/>
                  </a:lnTo>
                  <a:lnTo>
                    <a:pt x="2438" y="793"/>
                  </a:lnTo>
                  <a:lnTo>
                    <a:pt x="2438" y="1020"/>
                  </a:lnTo>
                  <a:lnTo>
                    <a:pt x="2495" y="1020"/>
                  </a:lnTo>
                  <a:lnTo>
                    <a:pt x="2495" y="964"/>
                  </a:lnTo>
                  <a:lnTo>
                    <a:pt x="2608" y="964"/>
                  </a:lnTo>
                  <a:lnTo>
                    <a:pt x="2608" y="1020"/>
                  </a:lnTo>
                  <a:lnTo>
                    <a:pt x="2552" y="1020"/>
                  </a:lnTo>
                  <a:lnTo>
                    <a:pt x="2552" y="1077"/>
                  </a:lnTo>
                  <a:lnTo>
                    <a:pt x="2495" y="1077"/>
                  </a:lnTo>
                  <a:lnTo>
                    <a:pt x="2495" y="1190"/>
                  </a:lnTo>
                  <a:lnTo>
                    <a:pt x="2382" y="1190"/>
                  </a:lnTo>
                  <a:lnTo>
                    <a:pt x="2382" y="1247"/>
                  </a:lnTo>
                  <a:lnTo>
                    <a:pt x="2325" y="1247"/>
                  </a:lnTo>
                  <a:lnTo>
                    <a:pt x="2325" y="1360"/>
                  </a:lnTo>
                  <a:lnTo>
                    <a:pt x="2382" y="1360"/>
                  </a:lnTo>
                  <a:lnTo>
                    <a:pt x="2382" y="1304"/>
                  </a:lnTo>
                  <a:lnTo>
                    <a:pt x="2438" y="1304"/>
                  </a:lnTo>
                  <a:lnTo>
                    <a:pt x="2438" y="1247"/>
                  </a:lnTo>
                  <a:lnTo>
                    <a:pt x="2495" y="1247"/>
                  </a:lnTo>
                  <a:lnTo>
                    <a:pt x="2495" y="1304"/>
                  </a:lnTo>
                  <a:lnTo>
                    <a:pt x="2608" y="1304"/>
                  </a:lnTo>
                  <a:lnTo>
                    <a:pt x="2608" y="1360"/>
                  </a:lnTo>
                  <a:lnTo>
                    <a:pt x="2552" y="1360"/>
                  </a:lnTo>
                  <a:lnTo>
                    <a:pt x="2552" y="1417"/>
                  </a:lnTo>
                  <a:lnTo>
                    <a:pt x="2495" y="1417"/>
                  </a:lnTo>
                  <a:lnTo>
                    <a:pt x="2495" y="1474"/>
                  </a:lnTo>
                  <a:lnTo>
                    <a:pt x="2438" y="1474"/>
                  </a:lnTo>
                  <a:lnTo>
                    <a:pt x="2438" y="1587"/>
                  </a:lnTo>
                  <a:lnTo>
                    <a:pt x="2382" y="1587"/>
                  </a:lnTo>
                  <a:lnTo>
                    <a:pt x="2382" y="1474"/>
                  </a:lnTo>
                  <a:lnTo>
                    <a:pt x="2268" y="1474"/>
                  </a:lnTo>
                  <a:lnTo>
                    <a:pt x="2268" y="1587"/>
                  </a:lnTo>
                  <a:lnTo>
                    <a:pt x="2211" y="1587"/>
                  </a:lnTo>
                  <a:lnTo>
                    <a:pt x="2211" y="1531"/>
                  </a:lnTo>
                  <a:lnTo>
                    <a:pt x="2155" y="1531"/>
                  </a:lnTo>
                  <a:lnTo>
                    <a:pt x="2155" y="1587"/>
                  </a:lnTo>
                  <a:lnTo>
                    <a:pt x="2041" y="1587"/>
                  </a:lnTo>
                  <a:lnTo>
                    <a:pt x="2041" y="1757"/>
                  </a:lnTo>
                  <a:lnTo>
                    <a:pt x="1985" y="1757"/>
                  </a:lnTo>
                  <a:lnTo>
                    <a:pt x="1985" y="1587"/>
                  </a:lnTo>
                  <a:lnTo>
                    <a:pt x="1928" y="1587"/>
                  </a:lnTo>
                  <a:lnTo>
                    <a:pt x="1928" y="1814"/>
                  </a:lnTo>
                  <a:lnTo>
                    <a:pt x="1985" y="1814"/>
                  </a:lnTo>
                  <a:lnTo>
                    <a:pt x="1985" y="1871"/>
                  </a:lnTo>
                  <a:lnTo>
                    <a:pt x="1758" y="1871"/>
                  </a:lnTo>
                  <a:lnTo>
                    <a:pt x="1758" y="1644"/>
                  </a:lnTo>
                  <a:lnTo>
                    <a:pt x="1815" y="1644"/>
                  </a:lnTo>
                  <a:lnTo>
                    <a:pt x="1815" y="1474"/>
                  </a:lnTo>
                  <a:lnTo>
                    <a:pt x="1871" y="1474"/>
                  </a:lnTo>
                  <a:lnTo>
                    <a:pt x="1871" y="1417"/>
                  </a:lnTo>
                  <a:lnTo>
                    <a:pt x="1701" y="1417"/>
                  </a:lnTo>
                  <a:lnTo>
                    <a:pt x="1701" y="1360"/>
                  </a:lnTo>
                  <a:lnTo>
                    <a:pt x="1588" y="1360"/>
                  </a:lnTo>
                  <a:lnTo>
                    <a:pt x="1588" y="1417"/>
                  </a:lnTo>
                  <a:lnTo>
                    <a:pt x="1531" y="1417"/>
                  </a:lnTo>
                  <a:lnTo>
                    <a:pt x="1531" y="1360"/>
                  </a:lnTo>
                  <a:lnTo>
                    <a:pt x="1474" y="1360"/>
                  </a:lnTo>
                  <a:lnTo>
                    <a:pt x="1474" y="1304"/>
                  </a:lnTo>
                  <a:lnTo>
                    <a:pt x="1248" y="1304"/>
                  </a:lnTo>
                  <a:lnTo>
                    <a:pt x="1248" y="1531"/>
                  </a:lnTo>
                  <a:lnTo>
                    <a:pt x="1191" y="1531"/>
                  </a:lnTo>
                  <a:lnTo>
                    <a:pt x="1191" y="1644"/>
                  </a:lnTo>
                  <a:lnTo>
                    <a:pt x="1134" y="1644"/>
                  </a:lnTo>
                  <a:lnTo>
                    <a:pt x="1134" y="1701"/>
                  </a:lnTo>
                  <a:lnTo>
                    <a:pt x="510" y="1701"/>
                  </a:lnTo>
                  <a:lnTo>
                    <a:pt x="510" y="1757"/>
                  </a:lnTo>
                  <a:lnTo>
                    <a:pt x="284" y="1757"/>
                  </a:lnTo>
                  <a:lnTo>
                    <a:pt x="284" y="1701"/>
                  </a:lnTo>
                  <a:lnTo>
                    <a:pt x="170" y="1701"/>
                  </a:lnTo>
                  <a:lnTo>
                    <a:pt x="170" y="1417"/>
                  </a:lnTo>
                  <a:lnTo>
                    <a:pt x="57" y="1417"/>
                  </a:lnTo>
                  <a:lnTo>
                    <a:pt x="57" y="1360"/>
                  </a:lnTo>
                  <a:lnTo>
                    <a:pt x="0" y="1360"/>
                  </a:lnTo>
                  <a:lnTo>
                    <a:pt x="0" y="130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093" name="Freeform 853">
              <a:extLst>
                <a:ext uri="{FF2B5EF4-FFF2-40B4-BE49-F238E27FC236}">
                  <a16:creationId xmlns:a16="http://schemas.microsoft.com/office/drawing/2014/main" id="{B8AD8C55-9D58-4F87-9483-AAABC4EB1B1E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6" y="3704"/>
              <a:ext cx="1078" cy="511"/>
            </a:xfrm>
            <a:custGeom>
              <a:avLst/>
              <a:gdLst>
                <a:gd name="T0" fmla="*/ 57 w 1078"/>
                <a:gd name="T1" fmla="*/ 511 h 511"/>
                <a:gd name="T2" fmla="*/ 57 w 1078"/>
                <a:gd name="T3" fmla="*/ 341 h 511"/>
                <a:gd name="T4" fmla="*/ 0 w 1078"/>
                <a:gd name="T5" fmla="*/ 341 h 511"/>
                <a:gd name="T6" fmla="*/ 0 w 1078"/>
                <a:gd name="T7" fmla="*/ 284 h 511"/>
                <a:gd name="T8" fmla="*/ 57 w 1078"/>
                <a:gd name="T9" fmla="*/ 284 h 511"/>
                <a:gd name="T10" fmla="*/ 57 w 1078"/>
                <a:gd name="T11" fmla="*/ 227 h 511"/>
                <a:gd name="T12" fmla="*/ 114 w 1078"/>
                <a:gd name="T13" fmla="*/ 227 h 511"/>
                <a:gd name="T14" fmla="*/ 114 w 1078"/>
                <a:gd name="T15" fmla="*/ 171 h 511"/>
                <a:gd name="T16" fmla="*/ 227 w 1078"/>
                <a:gd name="T17" fmla="*/ 171 h 511"/>
                <a:gd name="T18" fmla="*/ 227 w 1078"/>
                <a:gd name="T19" fmla="*/ 114 h 511"/>
                <a:gd name="T20" fmla="*/ 397 w 1078"/>
                <a:gd name="T21" fmla="*/ 114 h 511"/>
                <a:gd name="T22" fmla="*/ 397 w 1078"/>
                <a:gd name="T23" fmla="*/ 57 h 511"/>
                <a:gd name="T24" fmla="*/ 567 w 1078"/>
                <a:gd name="T25" fmla="*/ 57 h 511"/>
                <a:gd name="T26" fmla="*/ 567 w 1078"/>
                <a:gd name="T27" fmla="*/ 0 h 511"/>
                <a:gd name="T28" fmla="*/ 681 w 1078"/>
                <a:gd name="T29" fmla="*/ 0 h 511"/>
                <a:gd name="T30" fmla="*/ 681 w 1078"/>
                <a:gd name="T31" fmla="*/ 57 h 511"/>
                <a:gd name="T32" fmla="*/ 624 w 1078"/>
                <a:gd name="T33" fmla="*/ 57 h 511"/>
                <a:gd name="T34" fmla="*/ 624 w 1078"/>
                <a:gd name="T35" fmla="*/ 114 h 511"/>
                <a:gd name="T36" fmla="*/ 454 w 1078"/>
                <a:gd name="T37" fmla="*/ 114 h 511"/>
                <a:gd name="T38" fmla="*/ 454 w 1078"/>
                <a:gd name="T39" fmla="*/ 171 h 511"/>
                <a:gd name="T40" fmla="*/ 397 w 1078"/>
                <a:gd name="T41" fmla="*/ 171 h 511"/>
                <a:gd name="T42" fmla="*/ 397 w 1078"/>
                <a:gd name="T43" fmla="*/ 284 h 511"/>
                <a:gd name="T44" fmla="*/ 511 w 1078"/>
                <a:gd name="T45" fmla="*/ 284 h 511"/>
                <a:gd name="T46" fmla="*/ 511 w 1078"/>
                <a:gd name="T47" fmla="*/ 227 h 511"/>
                <a:gd name="T48" fmla="*/ 624 w 1078"/>
                <a:gd name="T49" fmla="*/ 227 h 511"/>
                <a:gd name="T50" fmla="*/ 624 w 1078"/>
                <a:gd name="T51" fmla="*/ 341 h 511"/>
                <a:gd name="T52" fmla="*/ 681 w 1078"/>
                <a:gd name="T53" fmla="*/ 341 h 511"/>
                <a:gd name="T54" fmla="*/ 681 w 1078"/>
                <a:gd name="T55" fmla="*/ 284 h 511"/>
                <a:gd name="T56" fmla="*/ 737 w 1078"/>
                <a:gd name="T57" fmla="*/ 284 h 511"/>
                <a:gd name="T58" fmla="*/ 737 w 1078"/>
                <a:gd name="T59" fmla="*/ 171 h 511"/>
                <a:gd name="T60" fmla="*/ 794 w 1078"/>
                <a:gd name="T61" fmla="*/ 171 h 511"/>
                <a:gd name="T62" fmla="*/ 794 w 1078"/>
                <a:gd name="T63" fmla="*/ 284 h 511"/>
                <a:gd name="T64" fmla="*/ 908 w 1078"/>
                <a:gd name="T65" fmla="*/ 284 h 511"/>
                <a:gd name="T66" fmla="*/ 908 w 1078"/>
                <a:gd name="T67" fmla="*/ 341 h 511"/>
                <a:gd name="T68" fmla="*/ 964 w 1078"/>
                <a:gd name="T69" fmla="*/ 341 h 511"/>
                <a:gd name="T70" fmla="*/ 964 w 1078"/>
                <a:gd name="T71" fmla="*/ 284 h 511"/>
                <a:gd name="T72" fmla="*/ 1021 w 1078"/>
                <a:gd name="T73" fmla="*/ 284 h 511"/>
                <a:gd name="T74" fmla="*/ 1021 w 1078"/>
                <a:gd name="T75" fmla="*/ 171 h 511"/>
                <a:gd name="T76" fmla="*/ 1078 w 1078"/>
                <a:gd name="T77" fmla="*/ 171 h 511"/>
                <a:gd name="T78" fmla="*/ 1078 w 1078"/>
                <a:gd name="T79" fmla="*/ 341 h 511"/>
                <a:gd name="T80" fmla="*/ 1021 w 1078"/>
                <a:gd name="T81" fmla="*/ 341 h 511"/>
                <a:gd name="T82" fmla="*/ 1021 w 1078"/>
                <a:gd name="T83" fmla="*/ 397 h 511"/>
                <a:gd name="T84" fmla="*/ 794 w 1078"/>
                <a:gd name="T85" fmla="*/ 397 h 511"/>
                <a:gd name="T86" fmla="*/ 794 w 1078"/>
                <a:gd name="T87" fmla="*/ 341 h 511"/>
                <a:gd name="T88" fmla="*/ 737 w 1078"/>
                <a:gd name="T89" fmla="*/ 341 h 511"/>
                <a:gd name="T90" fmla="*/ 737 w 1078"/>
                <a:gd name="T91" fmla="*/ 397 h 511"/>
                <a:gd name="T92" fmla="*/ 567 w 1078"/>
                <a:gd name="T93" fmla="*/ 397 h 511"/>
                <a:gd name="T94" fmla="*/ 567 w 1078"/>
                <a:gd name="T95" fmla="*/ 454 h 511"/>
                <a:gd name="T96" fmla="*/ 284 w 1078"/>
                <a:gd name="T97" fmla="*/ 454 h 511"/>
                <a:gd name="T98" fmla="*/ 284 w 1078"/>
                <a:gd name="T99" fmla="*/ 511 h 511"/>
                <a:gd name="T100" fmla="*/ 57 w 1078"/>
                <a:gd name="T101" fmla="*/ 511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78" h="511">
                  <a:moveTo>
                    <a:pt x="57" y="511"/>
                  </a:moveTo>
                  <a:lnTo>
                    <a:pt x="57" y="341"/>
                  </a:lnTo>
                  <a:lnTo>
                    <a:pt x="0" y="341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227"/>
                  </a:lnTo>
                  <a:lnTo>
                    <a:pt x="114" y="227"/>
                  </a:lnTo>
                  <a:lnTo>
                    <a:pt x="114" y="171"/>
                  </a:lnTo>
                  <a:lnTo>
                    <a:pt x="227" y="171"/>
                  </a:lnTo>
                  <a:lnTo>
                    <a:pt x="227" y="114"/>
                  </a:lnTo>
                  <a:lnTo>
                    <a:pt x="397" y="114"/>
                  </a:lnTo>
                  <a:lnTo>
                    <a:pt x="397" y="57"/>
                  </a:lnTo>
                  <a:lnTo>
                    <a:pt x="567" y="57"/>
                  </a:lnTo>
                  <a:lnTo>
                    <a:pt x="567" y="0"/>
                  </a:lnTo>
                  <a:lnTo>
                    <a:pt x="681" y="0"/>
                  </a:lnTo>
                  <a:lnTo>
                    <a:pt x="681" y="57"/>
                  </a:lnTo>
                  <a:lnTo>
                    <a:pt x="624" y="57"/>
                  </a:lnTo>
                  <a:lnTo>
                    <a:pt x="624" y="114"/>
                  </a:lnTo>
                  <a:lnTo>
                    <a:pt x="454" y="114"/>
                  </a:lnTo>
                  <a:lnTo>
                    <a:pt x="454" y="171"/>
                  </a:lnTo>
                  <a:lnTo>
                    <a:pt x="397" y="171"/>
                  </a:lnTo>
                  <a:lnTo>
                    <a:pt x="397" y="284"/>
                  </a:lnTo>
                  <a:lnTo>
                    <a:pt x="511" y="284"/>
                  </a:lnTo>
                  <a:lnTo>
                    <a:pt x="511" y="227"/>
                  </a:lnTo>
                  <a:lnTo>
                    <a:pt x="624" y="227"/>
                  </a:lnTo>
                  <a:lnTo>
                    <a:pt x="624" y="341"/>
                  </a:lnTo>
                  <a:lnTo>
                    <a:pt x="681" y="341"/>
                  </a:lnTo>
                  <a:lnTo>
                    <a:pt x="681" y="284"/>
                  </a:lnTo>
                  <a:lnTo>
                    <a:pt x="737" y="284"/>
                  </a:lnTo>
                  <a:lnTo>
                    <a:pt x="737" y="171"/>
                  </a:lnTo>
                  <a:lnTo>
                    <a:pt x="794" y="171"/>
                  </a:lnTo>
                  <a:lnTo>
                    <a:pt x="794" y="284"/>
                  </a:lnTo>
                  <a:lnTo>
                    <a:pt x="908" y="284"/>
                  </a:lnTo>
                  <a:lnTo>
                    <a:pt x="908" y="341"/>
                  </a:lnTo>
                  <a:lnTo>
                    <a:pt x="964" y="341"/>
                  </a:lnTo>
                  <a:lnTo>
                    <a:pt x="964" y="284"/>
                  </a:lnTo>
                  <a:lnTo>
                    <a:pt x="1021" y="284"/>
                  </a:lnTo>
                  <a:lnTo>
                    <a:pt x="1021" y="171"/>
                  </a:lnTo>
                  <a:lnTo>
                    <a:pt x="1078" y="171"/>
                  </a:lnTo>
                  <a:lnTo>
                    <a:pt x="1078" y="341"/>
                  </a:lnTo>
                  <a:lnTo>
                    <a:pt x="1021" y="341"/>
                  </a:lnTo>
                  <a:lnTo>
                    <a:pt x="1021" y="397"/>
                  </a:lnTo>
                  <a:lnTo>
                    <a:pt x="794" y="397"/>
                  </a:lnTo>
                  <a:lnTo>
                    <a:pt x="794" y="341"/>
                  </a:lnTo>
                  <a:lnTo>
                    <a:pt x="737" y="341"/>
                  </a:lnTo>
                  <a:lnTo>
                    <a:pt x="737" y="397"/>
                  </a:lnTo>
                  <a:lnTo>
                    <a:pt x="567" y="397"/>
                  </a:lnTo>
                  <a:lnTo>
                    <a:pt x="567" y="454"/>
                  </a:lnTo>
                  <a:lnTo>
                    <a:pt x="284" y="454"/>
                  </a:lnTo>
                  <a:lnTo>
                    <a:pt x="284" y="511"/>
                  </a:lnTo>
                  <a:lnTo>
                    <a:pt x="57" y="51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094" name="Freeform 854">
              <a:extLst>
                <a:ext uri="{FF2B5EF4-FFF2-40B4-BE49-F238E27FC236}">
                  <a16:creationId xmlns:a16="http://schemas.microsoft.com/office/drawing/2014/main" id="{0DEEEDBA-30C0-4B04-A036-A12E2177F213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6" y="3251"/>
              <a:ext cx="1247" cy="1474"/>
            </a:xfrm>
            <a:custGeom>
              <a:avLst/>
              <a:gdLst>
                <a:gd name="T0" fmla="*/ 794 w 1247"/>
                <a:gd name="T1" fmla="*/ 0 h 1474"/>
                <a:gd name="T2" fmla="*/ 680 w 1247"/>
                <a:gd name="T3" fmla="*/ 57 h 1474"/>
                <a:gd name="T4" fmla="*/ 567 w 1247"/>
                <a:gd name="T5" fmla="*/ 113 h 1474"/>
                <a:gd name="T6" fmla="*/ 454 w 1247"/>
                <a:gd name="T7" fmla="*/ 170 h 1474"/>
                <a:gd name="T8" fmla="*/ 397 w 1247"/>
                <a:gd name="T9" fmla="*/ 227 h 1474"/>
                <a:gd name="T10" fmla="*/ 340 w 1247"/>
                <a:gd name="T11" fmla="*/ 453 h 1474"/>
                <a:gd name="T12" fmla="*/ 227 w 1247"/>
                <a:gd name="T13" fmla="*/ 737 h 1474"/>
                <a:gd name="T14" fmla="*/ 170 w 1247"/>
                <a:gd name="T15" fmla="*/ 680 h 1474"/>
                <a:gd name="T16" fmla="*/ 57 w 1247"/>
                <a:gd name="T17" fmla="*/ 737 h 1474"/>
                <a:gd name="T18" fmla="*/ 113 w 1247"/>
                <a:gd name="T19" fmla="*/ 850 h 1474"/>
                <a:gd name="T20" fmla="*/ 57 w 1247"/>
                <a:gd name="T21" fmla="*/ 964 h 1474"/>
                <a:gd name="T22" fmla="*/ 0 w 1247"/>
                <a:gd name="T23" fmla="*/ 1020 h 1474"/>
                <a:gd name="T24" fmla="*/ 57 w 1247"/>
                <a:gd name="T25" fmla="*/ 1134 h 1474"/>
                <a:gd name="T26" fmla="*/ 113 w 1247"/>
                <a:gd name="T27" fmla="*/ 1247 h 1474"/>
                <a:gd name="T28" fmla="*/ 170 w 1247"/>
                <a:gd name="T29" fmla="*/ 1474 h 1474"/>
                <a:gd name="T30" fmla="*/ 283 w 1247"/>
                <a:gd name="T31" fmla="*/ 1417 h 1474"/>
                <a:gd name="T32" fmla="*/ 567 w 1247"/>
                <a:gd name="T33" fmla="*/ 1361 h 1474"/>
                <a:gd name="T34" fmla="*/ 680 w 1247"/>
                <a:gd name="T35" fmla="*/ 1304 h 1474"/>
                <a:gd name="T36" fmla="*/ 737 w 1247"/>
                <a:gd name="T37" fmla="*/ 1020 h 1474"/>
                <a:gd name="T38" fmla="*/ 680 w 1247"/>
                <a:gd name="T39" fmla="*/ 794 h 1474"/>
                <a:gd name="T40" fmla="*/ 737 w 1247"/>
                <a:gd name="T41" fmla="*/ 737 h 1474"/>
                <a:gd name="T42" fmla="*/ 794 w 1247"/>
                <a:gd name="T43" fmla="*/ 680 h 1474"/>
                <a:gd name="T44" fmla="*/ 907 w 1247"/>
                <a:gd name="T45" fmla="*/ 624 h 1474"/>
                <a:gd name="T46" fmla="*/ 1077 w 1247"/>
                <a:gd name="T47" fmla="*/ 567 h 1474"/>
                <a:gd name="T48" fmla="*/ 1247 w 1247"/>
                <a:gd name="T49" fmla="*/ 510 h 1474"/>
                <a:gd name="T50" fmla="*/ 1191 w 1247"/>
                <a:gd name="T51" fmla="*/ 453 h 1474"/>
                <a:gd name="T52" fmla="*/ 1077 w 1247"/>
                <a:gd name="T53" fmla="*/ 397 h 1474"/>
                <a:gd name="T54" fmla="*/ 1021 w 1247"/>
                <a:gd name="T55" fmla="*/ 453 h 1474"/>
                <a:gd name="T56" fmla="*/ 964 w 1247"/>
                <a:gd name="T57" fmla="*/ 510 h 1474"/>
                <a:gd name="T58" fmla="*/ 850 w 1247"/>
                <a:gd name="T59" fmla="*/ 453 h 1474"/>
                <a:gd name="T60" fmla="*/ 907 w 1247"/>
                <a:gd name="T61" fmla="*/ 340 h 1474"/>
                <a:gd name="T62" fmla="*/ 964 w 1247"/>
                <a:gd name="T63" fmla="*/ 170 h 1474"/>
                <a:gd name="T64" fmla="*/ 1021 w 1247"/>
                <a:gd name="T65" fmla="*/ 113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47" h="1474">
                  <a:moveTo>
                    <a:pt x="1021" y="0"/>
                  </a:moveTo>
                  <a:lnTo>
                    <a:pt x="794" y="0"/>
                  </a:lnTo>
                  <a:lnTo>
                    <a:pt x="794" y="57"/>
                  </a:lnTo>
                  <a:lnTo>
                    <a:pt x="680" y="57"/>
                  </a:lnTo>
                  <a:lnTo>
                    <a:pt x="680" y="113"/>
                  </a:lnTo>
                  <a:lnTo>
                    <a:pt x="567" y="113"/>
                  </a:lnTo>
                  <a:lnTo>
                    <a:pt x="567" y="170"/>
                  </a:lnTo>
                  <a:lnTo>
                    <a:pt x="454" y="170"/>
                  </a:lnTo>
                  <a:lnTo>
                    <a:pt x="454" y="227"/>
                  </a:lnTo>
                  <a:lnTo>
                    <a:pt x="397" y="227"/>
                  </a:lnTo>
                  <a:lnTo>
                    <a:pt x="397" y="453"/>
                  </a:lnTo>
                  <a:lnTo>
                    <a:pt x="340" y="453"/>
                  </a:lnTo>
                  <a:lnTo>
                    <a:pt x="340" y="737"/>
                  </a:lnTo>
                  <a:lnTo>
                    <a:pt x="227" y="737"/>
                  </a:lnTo>
                  <a:lnTo>
                    <a:pt x="227" y="680"/>
                  </a:lnTo>
                  <a:lnTo>
                    <a:pt x="170" y="680"/>
                  </a:lnTo>
                  <a:lnTo>
                    <a:pt x="170" y="737"/>
                  </a:lnTo>
                  <a:lnTo>
                    <a:pt x="57" y="737"/>
                  </a:lnTo>
                  <a:lnTo>
                    <a:pt x="57" y="850"/>
                  </a:lnTo>
                  <a:lnTo>
                    <a:pt x="113" y="850"/>
                  </a:lnTo>
                  <a:lnTo>
                    <a:pt x="113" y="964"/>
                  </a:lnTo>
                  <a:lnTo>
                    <a:pt x="57" y="964"/>
                  </a:lnTo>
                  <a:lnTo>
                    <a:pt x="57" y="1020"/>
                  </a:lnTo>
                  <a:lnTo>
                    <a:pt x="0" y="1020"/>
                  </a:lnTo>
                  <a:lnTo>
                    <a:pt x="0" y="1134"/>
                  </a:lnTo>
                  <a:lnTo>
                    <a:pt x="57" y="1134"/>
                  </a:lnTo>
                  <a:lnTo>
                    <a:pt x="57" y="1247"/>
                  </a:lnTo>
                  <a:lnTo>
                    <a:pt x="113" y="1247"/>
                  </a:lnTo>
                  <a:lnTo>
                    <a:pt x="113" y="1474"/>
                  </a:lnTo>
                  <a:lnTo>
                    <a:pt x="170" y="1474"/>
                  </a:lnTo>
                  <a:lnTo>
                    <a:pt x="170" y="1417"/>
                  </a:lnTo>
                  <a:lnTo>
                    <a:pt x="283" y="1417"/>
                  </a:lnTo>
                  <a:lnTo>
                    <a:pt x="283" y="1361"/>
                  </a:lnTo>
                  <a:lnTo>
                    <a:pt x="567" y="1361"/>
                  </a:lnTo>
                  <a:lnTo>
                    <a:pt x="567" y="1304"/>
                  </a:lnTo>
                  <a:lnTo>
                    <a:pt x="680" y="1304"/>
                  </a:lnTo>
                  <a:lnTo>
                    <a:pt x="680" y="1020"/>
                  </a:lnTo>
                  <a:lnTo>
                    <a:pt x="737" y="1020"/>
                  </a:lnTo>
                  <a:lnTo>
                    <a:pt x="737" y="794"/>
                  </a:lnTo>
                  <a:lnTo>
                    <a:pt x="680" y="794"/>
                  </a:lnTo>
                  <a:lnTo>
                    <a:pt x="680" y="737"/>
                  </a:lnTo>
                  <a:lnTo>
                    <a:pt x="737" y="737"/>
                  </a:lnTo>
                  <a:lnTo>
                    <a:pt x="737" y="680"/>
                  </a:lnTo>
                  <a:lnTo>
                    <a:pt x="794" y="680"/>
                  </a:lnTo>
                  <a:lnTo>
                    <a:pt x="794" y="624"/>
                  </a:lnTo>
                  <a:lnTo>
                    <a:pt x="907" y="624"/>
                  </a:lnTo>
                  <a:lnTo>
                    <a:pt x="907" y="567"/>
                  </a:lnTo>
                  <a:lnTo>
                    <a:pt x="1077" y="567"/>
                  </a:lnTo>
                  <a:lnTo>
                    <a:pt x="1077" y="510"/>
                  </a:lnTo>
                  <a:lnTo>
                    <a:pt x="1247" y="510"/>
                  </a:lnTo>
                  <a:lnTo>
                    <a:pt x="1247" y="453"/>
                  </a:lnTo>
                  <a:lnTo>
                    <a:pt x="1191" y="453"/>
                  </a:lnTo>
                  <a:lnTo>
                    <a:pt x="1191" y="397"/>
                  </a:lnTo>
                  <a:lnTo>
                    <a:pt x="1077" y="397"/>
                  </a:lnTo>
                  <a:lnTo>
                    <a:pt x="1077" y="453"/>
                  </a:lnTo>
                  <a:lnTo>
                    <a:pt x="1021" y="453"/>
                  </a:lnTo>
                  <a:lnTo>
                    <a:pt x="1021" y="510"/>
                  </a:lnTo>
                  <a:lnTo>
                    <a:pt x="964" y="510"/>
                  </a:lnTo>
                  <a:lnTo>
                    <a:pt x="964" y="453"/>
                  </a:lnTo>
                  <a:lnTo>
                    <a:pt x="850" y="453"/>
                  </a:lnTo>
                  <a:lnTo>
                    <a:pt x="850" y="340"/>
                  </a:lnTo>
                  <a:lnTo>
                    <a:pt x="907" y="340"/>
                  </a:lnTo>
                  <a:lnTo>
                    <a:pt x="907" y="170"/>
                  </a:lnTo>
                  <a:lnTo>
                    <a:pt x="964" y="170"/>
                  </a:lnTo>
                  <a:lnTo>
                    <a:pt x="964" y="113"/>
                  </a:lnTo>
                  <a:lnTo>
                    <a:pt x="1021" y="113"/>
                  </a:lnTo>
                  <a:lnTo>
                    <a:pt x="1021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095" name="Freeform 855">
              <a:extLst>
                <a:ext uri="{FF2B5EF4-FFF2-40B4-BE49-F238E27FC236}">
                  <a16:creationId xmlns:a16="http://schemas.microsoft.com/office/drawing/2014/main" id="{9650D37C-530E-43C1-AB5B-0FEEE647ECC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5" y="2797"/>
              <a:ext cx="2325" cy="1191"/>
            </a:xfrm>
            <a:custGeom>
              <a:avLst/>
              <a:gdLst>
                <a:gd name="T0" fmla="*/ 454 w 2325"/>
                <a:gd name="T1" fmla="*/ 114 h 1191"/>
                <a:gd name="T2" fmla="*/ 567 w 2325"/>
                <a:gd name="T3" fmla="*/ 227 h 1191"/>
                <a:gd name="T4" fmla="*/ 511 w 2325"/>
                <a:gd name="T5" fmla="*/ 284 h 1191"/>
                <a:gd name="T6" fmla="*/ 454 w 2325"/>
                <a:gd name="T7" fmla="*/ 511 h 1191"/>
                <a:gd name="T8" fmla="*/ 397 w 2325"/>
                <a:gd name="T9" fmla="*/ 567 h 1191"/>
                <a:gd name="T10" fmla="*/ 341 w 2325"/>
                <a:gd name="T11" fmla="*/ 624 h 1191"/>
                <a:gd name="T12" fmla="*/ 284 w 2325"/>
                <a:gd name="T13" fmla="*/ 681 h 1191"/>
                <a:gd name="T14" fmla="*/ 227 w 2325"/>
                <a:gd name="T15" fmla="*/ 737 h 1191"/>
                <a:gd name="T16" fmla="*/ 114 w 2325"/>
                <a:gd name="T17" fmla="*/ 794 h 1191"/>
                <a:gd name="T18" fmla="*/ 0 w 2325"/>
                <a:gd name="T19" fmla="*/ 851 h 1191"/>
                <a:gd name="T20" fmla="*/ 57 w 2325"/>
                <a:gd name="T21" fmla="*/ 907 h 1191"/>
                <a:gd name="T22" fmla="*/ 0 w 2325"/>
                <a:gd name="T23" fmla="*/ 1021 h 1191"/>
                <a:gd name="T24" fmla="*/ 57 w 2325"/>
                <a:gd name="T25" fmla="*/ 1134 h 1191"/>
                <a:gd name="T26" fmla="*/ 170 w 2325"/>
                <a:gd name="T27" fmla="*/ 1078 h 1191"/>
                <a:gd name="T28" fmla="*/ 341 w 2325"/>
                <a:gd name="T29" fmla="*/ 1191 h 1191"/>
                <a:gd name="T30" fmla="*/ 397 w 2325"/>
                <a:gd name="T31" fmla="*/ 1078 h 1191"/>
                <a:gd name="T32" fmla="*/ 511 w 2325"/>
                <a:gd name="T33" fmla="*/ 1021 h 1191"/>
                <a:gd name="T34" fmla="*/ 681 w 2325"/>
                <a:gd name="T35" fmla="*/ 964 h 1191"/>
                <a:gd name="T36" fmla="*/ 908 w 2325"/>
                <a:gd name="T37" fmla="*/ 1021 h 1191"/>
                <a:gd name="T38" fmla="*/ 1021 w 2325"/>
                <a:gd name="T39" fmla="*/ 1078 h 1191"/>
                <a:gd name="T40" fmla="*/ 1248 w 2325"/>
                <a:gd name="T41" fmla="*/ 1134 h 1191"/>
                <a:gd name="T42" fmla="*/ 1361 w 2325"/>
                <a:gd name="T43" fmla="*/ 1191 h 1191"/>
                <a:gd name="T44" fmla="*/ 1418 w 2325"/>
                <a:gd name="T45" fmla="*/ 907 h 1191"/>
                <a:gd name="T46" fmla="*/ 1475 w 2325"/>
                <a:gd name="T47" fmla="*/ 681 h 1191"/>
                <a:gd name="T48" fmla="*/ 1588 w 2325"/>
                <a:gd name="T49" fmla="*/ 624 h 1191"/>
                <a:gd name="T50" fmla="*/ 1701 w 2325"/>
                <a:gd name="T51" fmla="*/ 567 h 1191"/>
                <a:gd name="T52" fmla="*/ 1815 w 2325"/>
                <a:gd name="T53" fmla="*/ 511 h 1191"/>
                <a:gd name="T54" fmla="*/ 2042 w 2325"/>
                <a:gd name="T55" fmla="*/ 454 h 1191"/>
                <a:gd name="T56" fmla="*/ 2098 w 2325"/>
                <a:gd name="T57" fmla="*/ 511 h 1191"/>
                <a:gd name="T58" fmla="*/ 2155 w 2325"/>
                <a:gd name="T59" fmla="*/ 454 h 1191"/>
                <a:gd name="T60" fmla="*/ 2268 w 2325"/>
                <a:gd name="T61" fmla="*/ 227 h 1191"/>
                <a:gd name="T62" fmla="*/ 2325 w 2325"/>
                <a:gd name="T63" fmla="*/ 170 h 1191"/>
                <a:gd name="T64" fmla="*/ 2155 w 2325"/>
                <a:gd name="T65" fmla="*/ 57 h 1191"/>
                <a:gd name="T66" fmla="*/ 2042 w 2325"/>
                <a:gd name="T67" fmla="*/ 114 h 1191"/>
                <a:gd name="T68" fmla="*/ 1871 w 2325"/>
                <a:gd name="T69" fmla="*/ 170 h 1191"/>
                <a:gd name="T70" fmla="*/ 1701 w 2325"/>
                <a:gd name="T71" fmla="*/ 227 h 1191"/>
                <a:gd name="T72" fmla="*/ 1475 w 2325"/>
                <a:gd name="T73" fmla="*/ 170 h 1191"/>
                <a:gd name="T74" fmla="*/ 1418 w 2325"/>
                <a:gd name="T75" fmla="*/ 114 h 1191"/>
                <a:gd name="T76" fmla="*/ 1304 w 2325"/>
                <a:gd name="T77" fmla="*/ 57 h 1191"/>
                <a:gd name="T78" fmla="*/ 1191 w 2325"/>
                <a:gd name="T79" fmla="*/ 0 h 1191"/>
                <a:gd name="T80" fmla="*/ 1134 w 2325"/>
                <a:gd name="T81" fmla="*/ 114 h 1191"/>
                <a:gd name="T82" fmla="*/ 964 w 2325"/>
                <a:gd name="T83" fmla="*/ 57 h 1191"/>
                <a:gd name="T84" fmla="*/ 908 w 2325"/>
                <a:gd name="T85" fmla="*/ 170 h 1191"/>
                <a:gd name="T86" fmla="*/ 851 w 2325"/>
                <a:gd name="T87" fmla="*/ 114 h 1191"/>
                <a:gd name="T88" fmla="*/ 624 w 2325"/>
                <a:gd name="T89" fmla="*/ 170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325" h="1191">
                  <a:moveTo>
                    <a:pt x="624" y="114"/>
                  </a:moveTo>
                  <a:lnTo>
                    <a:pt x="454" y="114"/>
                  </a:lnTo>
                  <a:lnTo>
                    <a:pt x="454" y="227"/>
                  </a:lnTo>
                  <a:lnTo>
                    <a:pt x="567" y="227"/>
                  </a:lnTo>
                  <a:lnTo>
                    <a:pt x="567" y="284"/>
                  </a:lnTo>
                  <a:lnTo>
                    <a:pt x="511" y="284"/>
                  </a:lnTo>
                  <a:lnTo>
                    <a:pt x="511" y="511"/>
                  </a:lnTo>
                  <a:lnTo>
                    <a:pt x="454" y="511"/>
                  </a:lnTo>
                  <a:lnTo>
                    <a:pt x="454" y="567"/>
                  </a:lnTo>
                  <a:lnTo>
                    <a:pt x="397" y="567"/>
                  </a:lnTo>
                  <a:lnTo>
                    <a:pt x="397" y="624"/>
                  </a:lnTo>
                  <a:lnTo>
                    <a:pt x="341" y="624"/>
                  </a:lnTo>
                  <a:lnTo>
                    <a:pt x="341" y="681"/>
                  </a:lnTo>
                  <a:lnTo>
                    <a:pt x="284" y="681"/>
                  </a:lnTo>
                  <a:lnTo>
                    <a:pt x="284" y="737"/>
                  </a:lnTo>
                  <a:lnTo>
                    <a:pt x="227" y="737"/>
                  </a:lnTo>
                  <a:lnTo>
                    <a:pt x="227" y="794"/>
                  </a:lnTo>
                  <a:lnTo>
                    <a:pt x="114" y="794"/>
                  </a:lnTo>
                  <a:lnTo>
                    <a:pt x="114" y="851"/>
                  </a:lnTo>
                  <a:lnTo>
                    <a:pt x="0" y="851"/>
                  </a:lnTo>
                  <a:lnTo>
                    <a:pt x="0" y="907"/>
                  </a:lnTo>
                  <a:lnTo>
                    <a:pt x="57" y="907"/>
                  </a:lnTo>
                  <a:lnTo>
                    <a:pt x="57" y="1021"/>
                  </a:lnTo>
                  <a:lnTo>
                    <a:pt x="0" y="1021"/>
                  </a:lnTo>
                  <a:lnTo>
                    <a:pt x="0" y="1134"/>
                  </a:lnTo>
                  <a:lnTo>
                    <a:pt x="57" y="1134"/>
                  </a:lnTo>
                  <a:lnTo>
                    <a:pt x="57" y="1078"/>
                  </a:lnTo>
                  <a:lnTo>
                    <a:pt x="170" y="1078"/>
                  </a:lnTo>
                  <a:lnTo>
                    <a:pt x="170" y="1191"/>
                  </a:lnTo>
                  <a:lnTo>
                    <a:pt x="341" y="1191"/>
                  </a:lnTo>
                  <a:lnTo>
                    <a:pt x="341" y="1078"/>
                  </a:lnTo>
                  <a:lnTo>
                    <a:pt x="397" y="1078"/>
                  </a:lnTo>
                  <a:lnTo>
                    <a:pt x="397" y="1021"/>
                  </a:lnTo>
                  <a:lnTo>
                    <a:pt x="511" y="1021"/>
                  </a:lnTo>
                  <a:lnTo>
                    <a:pt x="511" y="964"/>
                  </a:lnTo>
                  <a:lnTo>
                    <a:pt x="681" y="964"/>
                  </a:lnTo>
                  <a:lnTo>
                    <a:pt x="681" y="1021"/>
                  </a:lnTo>
                  <a:lnTo>
                    <a:pt x="908" y="1021"/>
                  </a:lnTo>
                  <a:lnTo>
                    <a:pt x="908" y="1078"/>
                  </a:lnTo>
                  <a:lnTo>
                    <a:pt x="1021" y="1078"/>
                  </a:lnTo>
                  <a:lnTo>
                    <a:pt x="1021" y="1134"/>
                  </a:lnTo>
                  <a:lnTo>
                    <a:pt x="1248" y="1134"/>
                  </a:lnTo>
                  <a:lnTo>
                    <a:pt x="1248" y="1191"/>
                  </a:lnTo>
                  <a:lnTo>
                    <a:pt x="1361" y="1191"/>
                  </a:lnTo>
                  <a:lnTo>
                    <a:pt x="1361" y="907"/>
                  </a:lnTo>
                  <a:lnTo>
                    <a:pt x="1418" y="907"/>
                  </a:lnTo>
                  <a:lnTo>
                    <a:pt x="1418" y="681"/>
                  </a:lnTo>
                  <a:lnTo>
                    <a:pt x="1475" y="681"/>
                  </a:lnTo>
                  <a:lnTo>
                    <a:pt x="1475" y="624"/>
                  </a:lnTo>
                  <a:lnTo>
                    <a:pt x="1588" y="624"/>
                  </a:lnTo>
                  <a:lnTo>
                    <a:pt x="1588" y="567"/>
                  </a:lnTo>
                  <a:lnTo>
                    <a:pt x="1701" y="567"/>
                  </a:lnTo>
                  <a:lnTo>
                    <a:pt x="1701" y="511"/>
                  </a:lnTo>
                  <a:lnTo>
                    <a:pt x="1815" y="511"/>
                  </a:lnTo>
                  <a:lnTo>
                    <a:pt x="1815" y="454"/>
                  </a:lnTo>
                  <a:lnTo>
                    <a:pt x="2042" y="454"/>
                  </a:lnTo>
                  <a:lnTo>
                    <a:pt x="2042" y="511"/>
                  </a:lnTo>
                  <a:lnTo>
                    <a:pt x="2098" y="511"/>
                  </a:lnTo>
                  <a:lnTo>
                    <a:pt x="2098" y="454"/>
                  </a:lnTo>
                  <a:lnTo>
                    <a:pt x="2155" y="454"/>
                  </a:lnTo>
                  <a:lnTo>
                    <a:pt x="2155" y="227"/>
                  </a:lnTo>
                  <a:lnTo>
                    <a:pt x="2268" y="227"/>
                  </a:lnTo>
                  <a:lnTo>
                    <a:pt x="2268" y="170"/>
                  </a:lnTo>
                  <a:lnTo>
                    <a:pt x="2325" y="170"/>
                  </a:lnTo>
                  <a:lnTo>
                    <a:pt x="2325" y="57"/>
                  </a:lnTo>
                  <a:lnTo>
                    <a:pt x="2155" y="57"/>
                  </a:lnTo>
                  <a:lnTo>
                    <a:pt x="2155" y="114"/>
                  </a:lnTo>
                  <a:lnTo>
                    <a:pt x="2042" y="114"/>
                  </a:lnTo>
                  <a:lnTo>
                    <a:pt x="2042" y="170"/>
                  </a:lnTo>
                  <a:lnTo>
                    <a:pt x="1871" y="170"/>
                  </a:lnTo>
                  <a:lnTo>
                    <a:pt x="1871" y="227"/>
                  </a:lnTo>
                  <a:lnTo>
                    <a:pt x="1701" y="227"/>
                  </a:lnTo>
                  <a:lnTo>
                    <a:pt x="1701" y="170"/>
                  </a:lnTo>
                  <a:lnTo>
                    <a:pt x="1475" y="170"/>
                  </a:lnTo>
                  <a:lnTo>
                    <a:pt x="1475" y="114"/>
                  </a:lnTo>
                  <a:lnTo>
                    <a:pt x="1418" y="114"/>
                  </a:lnTo>
                  <a:lnTo>
                    <a:pt x="1418" y="57"/>
                  </a:lnTo>
                  <a:lnTo>
                    <a:pt x="1304" y="57"/>
                  </a:lnTo>
                  <a:lnTo>
                    <a:pt x="1304" y="0"/>
                  </a:lnTo>
                  <a:lnTo>
                    <a:pt x="1191" y="0"/>
                  </a:lnTo>
                  <a:lnTo>
                    <a:pt x="1191" y="114"/>
                  </a:lnTo>
                  <a:lnTo>
                    <a:pt x="1134" y="114"/>
                  </a:lnTo>
                  <a:lnTo>
                    <a:pt x="1134" y="57"/>
                  </a:lnTo>
                  <a:lnTo>
                    <a:pt x="964" y="57"/>
                  </a:lnTo>
                  <a:lnTo>
                    <a:pt x="964" y="170"/>
                  </a:lnTo>
                  <a:lnTo>
                    <a:pt x="908" y="170"/>
                  </a:lnTo>
                  <a:lnTo>
                    <a:pt x="908" y="114"/>
                  </a:lnTo>
                  <a:lnTo>
                    <a:pt x="851" y="114"/>
                  </a:lnTo>
                  <a:lnTo>
                    <a:pt x="851" y="170"/>
                  </a:lnTo>
                  <a:lnTo>
                    <a:pt x="624" y="170"/>
                  </a:lnTo>
                  <a:lnTo>
                    <a:pt x="624" y="11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096" name="Freeform 856">
              <a:extLst>
                <a:ext uri="{FF2B5EF4-FFF2-40B4-BE49-F238E27FC236}">
                  <a16:creationId xmlns:a16="http://schemas.microsoft.com/office/drawing/2014/main" id="{9E14F562-F5C4-4D83-BEEA-263FFD53453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4" y="2173"/>
              <a:ext cx="1418" cy="1191"/>
            </a:xfrm>
            <a:custGeom>
              <a:avLst/>
              <a:gdLst>
                <a:gd name="T0" fmla="*/ 227 w 1418"/>
                <a:gd name="T1" fmla="*/ 794 h 1191"/>
                <a:gd name="T2" fmla="*/ 170 w 1418"/>
                <a:gd name="T3" fmla="*/ 738 h 1191"/>
                <a:gd name="T4" fmla="*/ 0 w 1418"/>
                <a:gd name="T5" fmla="*/ 681 h 1191"/>
                <a:gd name="T6" fmla="*/ 57 w 1418"/>
                <a:gd name="T7" fmla="*/ 624 h 1191"/>
                <a:gd name="T8" fmla="*/ 0 w 1418"/>
                <a:gd name="T9" fmla="*/ 567 h 1191"/>
                <a:gd name="T10" fmla="*/ 57 w 1418"/>
                <a:gd name="T11" fmla="*/ 511 h 1191"/>
                <a:gd name="T12" fmla="*/ 114 w 1418"/>
                <a:gd name="T13" fmla="*/ 397 h 1191"/>
                <a:gd name="T14" fmla="*/ 170 w 1418"/>
                <a:gd name="T15" fmla="*/ 284 h 1191"/>
                <a:gd name="T16" fmla="*/ 114 w 1418"/>
                <a:gd name="T17" fmla="*/ 57 h 1191"/>
                <a:gd name="T18" fmla="*/ 227 w 1418"/>
                <a:gd name="T19" fmla="*/ 0 h 1191"/>
                <a:gd name="T20" fmla="*/ 340 w 1418"/>
                <a:gd name="T21" fmla="*/ 114 h 1191"/>
                <a:gd name="T22" fmla="*/ 454 w 1418"/>
                <a:gd name="T23" fmla="*/ 57 h 1191"/>
                <a:gd name="T24" fmla="*/ 567 w 1418"/>
                <a:gd name="T25" fmla="*/ 171 h 1191"/>
                <a:gd name="T26" fmla="*/ 624 w 1418"/>
                <a:gd name="T27" fmla="*/ 114 h 1191"/>
                <a:gd name="T28" fmla="*/ 681 w 1418"/>
                <a:gd name="T29" fmla="*/ 227 h 1191"/>
                <a:gd name="T30" fmla="*/ 851 w 1418"/>
                <a:gd name="T31" fmla="*/ 171 h 1191"/>
                <a:gd name="T32" fmla="*/ 1077 w 1418"/>
                <a:gd name="T33" fmla="*/ 227 h 1191"/>
                <a:gd name="T34" fmla="*/ 1134 w 1418"/>
                <a:gd name="T35" fmla="*/ 284 h 1191"/>
                <a:gd name="T36" fmla="*/ 1191 w 1418"/>
                <a:gd name="T37" fmla="*/ 341 h 1191"/>
                <a:gd name="T38" fmla="*/ 1304 w 1418"/>
                <a:gd name="T39" fmla="*/ 397 h 1191"/>
                <a:gd name="T40" fmla="*/ 1418 w 1418"/>
                <a:gd name="T41" fmla="*/ 454 h 1191"/>
                <a:gd name="T42" fmla="*/ 1361 w 1418"/>
                <a:gd name="T43" fmla="*/ 511 h 1191"/>
                <a:gd name="T44" fmla="*/ 1418 w 1418"/>
                <a:gd name="T45" fmla="*/ 624 h 1191"/>
                <a:gd name="T46" fmla="*/ 1304 w 1418"/>
                <a:gd name="T47" fmla="*/ 681 h 1191"/>
                <a:gd name="T48" fmla="*/ 1248 w 1418"/>
                <a:gd name="T49" fmla="*/ 794 h 1191"/>
                <a:gd name="T50" fmla="*/ 1191 w 1418"/>
                <a:gd name="T51" fmla="*/ 738 h 1191"/>
                <a:gd name="T52" fmla="*/ 1134 w 1418"/>
                <a:gd name="T53" fmla="*/ 681 h 1191"/>
                <a:gd name="T54" fmla="*/ 1077 w 1418"/>
                <a:gd name="T55" fmla="*/ 624 h 1191"/>
                <a:gd name="T56" fmla="*/ 1021 w 1418"/>
                <a:gd name="T57" fmla="*/ 511 h 1191"/>
                <a:gd name="T58" fmla="*/ 907 w 1418"/>
                <a:gd name="T59" fmla="*/ 567 h 1191"/>
                <a:gd name="T60" fmla="*/ 794 w 1418"/>
                <a:gd name="T61" fmla="*/ 624 h 1191"/>
                <a:gd name="T62" fmla="*/ 681 w 1418"/>
                <a:gd name="T63" fmla="*/ 738 h 1191"/>
                <a:gd name="T64" fmla="*/ 624 w 1418"/>
                <a:gd name="T65" fmla="*/ 794 h 1191"/>
                <a:gd name="T66" fmla="*/ 510 w 1418"/>
                <a:gd name="T67" fmla="*/ 908 h 1191"/>
                <a:gd name="T68" fmla="*/ 454 w 1418"/>
                <a:gd name="T69" fmla="*/ 964 h 1191"/>
                <a:gd name="T70" fmla="*/ 397 w 1418"/>
                <a:gd name="T71" fmla="*/ 1021 h 1191"/>
                <a:gd name="T72" fmla="*/ 227 w 1418"/>
                <a:gd name="T73" fmla="*/ 1191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18" h="1191">
                  <a:moveTo>
                    <a:pt x="227" y="1191"/>
                  </a:moveTo>
                  <a:lnTo>
                    <a:pt x="227" y="794"/>
                  </a:lnTo>
                  <a:lnTo>
                    <a:pt x="170" y="794"/>
                  </a:lnTo>
                  <a:lnTo>
                    <a:pt x="170" y="738"/>
                  </a:lnTo>
                  <a:lnTo>
                    <a:pt x="0" y="738"/>
                  </a:lnTo>
                  <a:lnTo>
                    <a:pt x="0" y="681"/>
                  </a:lnTo>
                  <a:lnTo>
                    <a:pt x="57" y="681"/>
                  </a:lnTo>
                  <a:lnTo>
                    <a:pt x="57" y="624"/>
                  </a:lnTo>
                  <a:lnTo>
                    <a:pt x="0" y="624"/>
                  </a:lnTo>
                  <a:lnTo>
                    <a:pt x="0" y="567"/>
                  </a:lnTo>
                  <a:lnTo>
                    <a:pt x="57" y="567"/>
                  </a:lnTo>
                  <a:lnTo>
                    <a:pt x="57" y="511"/>
                  </a:lnTo>
                  <a:lnTo>
                    <a:pt x="114" y="511"/>
                  </a:lnTo>
                  <a:lnTo>
                    <a:pt x="114" y="397"/>
                  </a:lnTo>
                  <a:lnTo>
                    <a:pt x="170" y="397"/>
                  </a:lnTo>
                  <a:lnTo>
                    <a:pt x="170" y="284"/>
                  </a:lnTo>
                  <a:lnTo>
                    <a:pt x="114" y="284"/>
                  </a:lnTo>
                  <a:lnTo>
                    <a:pt x="114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340" y="0"/>
                  </a:lnTo>
                  <a:lnTo>
                    <a:pt x="340" y="114"/>
                  </a:lnTo>
                  <a:lnTo>
                    <a:pt x="454" y="114"/>
                  </a:lnTo>
                  <a:lnTo>
                    <a:pt x="454" y="57"/>
                  </a:lnTo>
                  <a:lnTo>
                    <a:pt x="567" y="57"/>
                  </a:lnTo>
                  <a:lnTo>
                    <a:pt x="567" y="171"/>
                  </a:lnTo>
                  <a:lnTo>
                    <a:pt x="624" y="171"/>
                  </a:lnTo>
                  <a:lnTo>
                    <a:pt x="624" y="114"/>
                  </a:lnTo>
                  <a:lnTo>
                    <a:pt x="681" y="114"/>
                  </a:lnTo>
                  <a:lnTo>
                    <a:pt x="681" y="227"/>
                  </a:lnTo>
                  <a:lnTo>
                    <a:pt x="851" y="227"/>
                  </a:lnTo>
                  <a:lnTo>
                    <a:pt x="851" y="171"/>
                  </a:lnTo>
                  <a:lnTo>
                    <a:pt x="1077" y="171"/>
                  </a:lnTo>
                  <a:lnTo>
                    <a:pt x="1077" y="227"/>
                  </a:lnTo>
                  <a:lnTo>
                    <a:pt x="1134" y="227"/>
                  </a:lnTo>
                  <a:lnTo>
                    <a:pt x="1134" y="284"/>
                  </a:lnTo>
                  <a:lnTo>
                    <a:pt x="1191" y="284"/>
                  </a:lnTo>
                  <a:lnTo>
                    <a:pt x="1191" y="341"/>
                  </a:lnTo>
                  <a:lnTo>
                    <a:pt x="1304" y="341"/>
                  </a:lnTo>
                  <a:lnTo>
                    <a:pt x="1304" y="397"/>
                  </a:lnTo>
                  <a:lnTo>
                    <a:pt x="1418" y="397"/>
                  </a:lnTo>
                  <a:lnTo>
                    <a:pt x="1418" y="454"/>
                  </a:lnTo>
                  <a:lnTo>
                    <a:pt x="1361" y="454"/>
                  </a:lnTo>
                  <a:lnTo>
                    <a:pt x="1361" y="511"/>
                  </a:lnTo>
                  <a:lnTo>
                    <a:pt x="1418" y="511"/>
                  </a:lnTo>
                  <a:lnTo>
                    <a:pt x="1418" y="624"/>
                  </a:lnTo>
                  <a:lnTo>
                    <a:pt x="1304" y="624"/>
                  </a:lnTo>
                  <a:lnTo>
                    <a:pt x="1304" y="681"/>
                  </a:lnTo>
                  <a:lnTo>
                    <a:pt x="1248" y="681"/>
                  </a:lnTo>
                  <a:lnTo>
                    <a:pt x="1248" y="794"/>
                  </a:lnTo>
                  <a:lnTo>
                    <a:pt x="1191" y="794"/>
                  </a:lnTo>
                  <a:lnTo>
                    <a:pt x="1191" y="738"/>
                  </a:lnTo>
                  <a:lnTo>
                    <a:pt x="1134" y="738"/>
                  </a:lnTo>
                  <a:lnTo>
                    <a:pt x="1134" y="681"/>
                  </a:lnTo>
                  <a:lnTo>
                    <a:pt x="1077" y="681"/>
                  </a:lnTo>
                  <a:lnTo>
                    <a:pt x="1077" y="624"/>
                  </a:lnTo>
                  <a:lnTo>
                    <a:pt x="1021" y="624"/>
                  </a:lnTo>
                  <a:lnTo>
                    <a:pt x="1021" y="511"/>
                  </a:lnTo>
                  <a:lnTo>
                    <a:pt x="907" y="511"/>
                  </a:lnTo>
                  <a:lnTo>
                    <a:pt x="907" y="567"/>
                  </a:lnTo>
                  <a:lnTo>
                    <a:pt x="794" y="567"/>
                  </a:lnTo>
                  <a:lnTo>
                    <a:pt x="794" y="624"/>
                  </a:lnTo>
                  <a:lnTo>
                    <a:pt x="681" y="624"/>
                  </a:lnTo>
                  <a:lnTo>
                    <a:pt x="681" y="738"/>
                  </a:lnTo>
                  <a:lnTo>
                    <a:pt x="624" y="738"/>
                  </a:lnTo>
                  <a:lnTo>
                    <a:pt x="624" y="794"/>
                  </a:lnTo>
                  <a:lnTo>
                    <a:pt x="510" y="794"/>
                  </a:lnTo>
                  <a:lnTo>
                    <a:pt x="510" y="908"/>
                  </a:lnTo>
                  <a:lnTo>
                    <a:pt x="454" y="908"/>
                  </a:lnTo>
                  <a:lnTo>
                    <a:pt x="454" y="964"/>
                  </a:lnTo>
                  <a:lnTo>
                    <a:pt x="454" y="1021"/>
                  </a:lnTo>
                  <a:lnTo>
                    <a:pt x="397" y="1021"/>
                  </a:lnTo>
                  <a:lnTo>
                    <a:pt x="397" y="1191"/>
                  </a:lnTo>
                  <a:lnTo>
                    <a:pt x="227" y="119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097" name="Freeform 857">
              <a:extLst>
                <a:ext uri="{FF2B5EF4-FFF2-40B4-BE49-F238E27FC236}">
                  <a16:creationId xmlns:a16="http://schemas.microsoft.com/office/drawing/2014/main" id="{4E1F9306-D59A-4048-90C7-E49D2A9121DC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1" y="2684"/>
              <a:ext cx="964" cy="1304"/>
            </a:xfrm>
            <a:custGeom>
              <a:avLst/>
              <a:gdLst>
                <a:gd name="T0" fmla="*/ 284 w 964"/>
                <a:gd name="T1" fmla="*/ 1304 h 1304"/>
                <a:gd name="T2" fmla="*/ 284 w 964"/>
                <a:gd name="T3" fmla="*/ 1191 h 1304"/>
                <a:gd name="T4" fmla="*/ 227 w 964"/>
                <a:gd name="T5" fmla="*/ 1191 h 1304"/>
                <a:gd name="T6" fmla="*/ 227 w 964"/>
                <a:gd name="T7" fmla="*/ 964 h 1304"/>
                <a:gd name="T8" fmla="*/ 170 w 964"/>
                <a:gd name="T9" fmla="*/ 964 h 1304"/>
                <a:gd name="T10" fmla="*/ 170 w 964"/>
                <a:gd name="T11" fmla="*/ 907 h 1304"/>
                <a:gd name="T12" fmla="*/ 113 w 964"/>
                <a:gd name="T13" fmla="*/ 907 h 1304"/>
                <a:gd name="T14" fmla="*/ 113 w 964"/>
                <a:gd name="T15" fmla="*/ 850 h 1304"/>
                <a:gd name="T16" fmla="*/ 57 w 964"/>
                <a:gd name="T17" fmla="*/ 850 h 1304"/>
                <a:gd name="T18" fmla="*/ 57 w 964"/>
                <a:gd name="T19" fmla="*/ 794 h 1304"/>
                <a:gd name="T20" fmla="*/ 0 w 964"/>
                <a:gd name="T21" fmla="*/ 794 h 1304"/>
                <a:gd name="T22" fmla="*/ 0 w 964"/>
                <a:gd name="T23" fmla="*/ 510 h 1304"/>
                <a:gd name="T24" fmla="*/ 57 w 964"/>
                <a:gd name="T25" fmla="*/ 510 h 1304"/>
                <a:gd name="T26" fmla="*/ 57 w 964"/>
                <a:gd name="T27" fmla="*/ 397 h 1304"/>
                <a:gd name="T28" fmla="*/ 113 w 964"/>
                <a:gd name="T29" fmla="*/ 397 h 1304"/>
                <a:gd name="T30" fmla="*/ 113 w 964"/>
                <a:gd name="T31" fmla="*/ 283 h 1304"/>
                <a:gd name="T32" fmla="*/ 227 w 964"/>
                <a:gd name="T33" fmla="*/ 283 h 1304"/>
                <a:gd name="T34" fmla="*/ 227 w 964"/>
                <a:gd name="T35" fmla="*/ 227 h 1304"/>
                <a:gd name="T36" fmla="*/ 284 w 964"/>
                <a:gd name="T37" fmla="*/ 227 h 1304"/>
                <a:gd name="T38" fmla="*/ 284 w 964"/>
                <a:gd name="T39" fmla="*/ 113 h 1304"/>
                <a:gd name="T40" fmla="*/ 397 w 964"/>
                <a:gd name="T41" fmla="*/ 113 h 1304"/>
                <a:gd name="T42" fmla="*/ 397 w 964"/>
                <a:gd name="T43" fmla="*/ 56 h 1304"/>
                <a:gd name="T44" fmla="*/ 510 w 964"/>
                <a:gd name="T45" fmla="*/ 56 h 1304"/>
                <a:gd name="T46" fmla="*/ 510 w 964"/>
                <a:gd name="T47" fmla="*/ 0 h 1304"/>
                <a:gd name="T48" fmla="*/ 624 w 964"/>
                <a:gd name="T49" fmla="*/ 0 h 1304"/>
                <a:gd name="T50" fmla="*/ 624 w 964"/>
                <a:gd name="T51" fmla="*/ 113 h 1304"/>
                <a:gd name="T52" fmla="*/ 680 w 964"/>
                <a:gd name="T53" fmla="*/ 113 h 1304"/>
                <a:gd name="T54" fmla="*/ 680 w 964"/>
                <a:gd name="T55" fmla="*/ 170 h 1304"/>
                <a:gd name="T56" fmla="*/ 737 w 964"/>
                <a:gd name="T57" fmla="*/ 170 h 1304"/>
                <a:gd name="T58" fmla="*/ 737 w 964"/>
                <a:gd name="T59" fmla="*/ 227 h 1304"/>
                <a:gd name="T60" fmla="*/ 794 w 964"/>
                <a:gd name="T61" fmla="*/ 227 h 1304"/>
                <a:gd name="T62" fmla="*/ 794 w 964"/>
                <a:gd name="T63" fmla="*/ 283 h 1304"/>
                <a:gd name="T64" fmla="*/ 851 w 964"/>
                <a:gd name="T65" fmla="*/ 283 h 1304"/>
                <a:gd name="T66" fmla="*/ 851 w 964"/>
                <a:gd name="T67" fmla="*/ 340 h 1304"/>
                <a:gd name="T68" fmla="*/ 737 w 964"/>
                <a:gd name="T69" fmla="*/ 340 h 1304"/>
                <a:gd name="T70" fmla="*/ 737 w 964"/>
                <a:gd name="T71" fmla="*/ 510 h 1304"/>
                <a:gd name="T72" fmla="*/ 794 w 964"/>
                <a:gd name="T73" fmla="*/ 510 h 1304"/>
                <a:gd name="T74" fmla="*/ 794 w 964"/>
                <a:gd name="T75" fmla="*/ 567 h 1304"/>
                <a:gd name="T76" fmla="*/ 851 w 964"/>
                <a:gd name="T77" fmla="*/ 567 h 1304"/>
                <a:gd name="T78" fmla="*/ 851 w 964"/>
                <a:gd name="T79" fmla="*/ 624 h 1304"/>
                <a:gd name="T80" fmla="*/ 907 w 964"/>
                <a:gd name="T81" fmla="*/ 624 h 1304"/>
                <a:gd name="T82" fmla="*/ 907 w 964"/>
                <a:gd name="T83" fmla="*/ 680 h 1304"/>
                <a:gd name="T84" fmla="*/ 851 w 964"/>
                <a:gd name="T85" fmla="*/ 680 h 1304"/>
                <a:gd name="T86" fmla="*/ 851 w 964"/>
                <a:gd name="T87" fmla="*/ 737 h 1304"/>
                <a:gd name="T88" fmla="*/ 964 w 964"/>
                <a:gd name="T89" fmla="*/ 737 h 1304"/>
                <a:gd name="T90" fmla="*/ 964 w 964"/>
                <a:gd name="T91" fmla="*/ 794 h 1304"/>
                <a:gd name="T92" fmla="*/ 851 w 964"/>
                <a:gd name="T93" fmla="*/ 794 h 1304"/>
                <a:gd name="T94" fmla="*/ 851 w 964"/>
                <a:gd name="T95" fmla="*/ 850 h 1304"/>
                <a:gd name="T96" fmla="*/ 794 w 964"/>
                <a:gd name="T97" fmla="*/ 850 h 1304"/>
                <a:gd name="T98" fmla="*/ 794 w 964"/>
                <a:gd name="T99" fmla="*/ 907 h 1304"/>
                <a:gd name="T100" fmla="*/ 680 w 964"/>
                <a:gd name="T101" fmla="*/ 907 h 1304"/>
                <a:gd name="T102" fmla="*/ 680 w 964"/>
                <a:gd name="T103" fmla="*/ 1077 h 1304"/>
                <a:gd name="T104" fmla="*/ 624 w 964"/>
                <a:gd name="T105" fmla="*/ 1077 h 1304"/>
                <a:gd name="T106" fmla="*/ 624 w 964"/>
                <a:gd name="T107" fmla="*/ 1134 h 1304"/>
                <a:gd name="T108" fmla="*/ 567 w 964"/>
                <a:gd name="T109" fmla="*/ 1134 h 1304"/>
                <a:gd name="T110" fmla="*/ 567 w 964"/>
                <a:gd name="T111" fmla="*/ 1191 h 1304"/>
                <a:gd name="T112" fmla="*/ 397 w 964"/>
                <a:gd name="T113" fmla="*/ 1191 h 1304"/>
                <a:gd name="T114" fmla="*/ 397 w 964"/>
                <a:gd name="T115" fmla="*/ 1247 h 1304"/>
                <a:gd name="T116" fmla="*/ 340 w 964"/>
                <a:gd name="T117" fmla="*/ 1247 h 1304"/>
                <a:gd name="T118" fmla="*/ 340 w 964"/>
                <a:gd name="T119" fmla="*/ 1304 h 1304"/>
                <a:gd name="T120" fmla="*/ 284 w 964"/>
                <a:gd name="T121" fmla="*/ 1304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64" h="1304">
                  <a:moveTo>
                    <a:pt x="284" y="1304"/>
                  </a:moveTo>
                  <a:lnTo>
                    <a:pt x="284" y="1191"/>
                  </a:lnTo>
                  <a:lnTo>
                    <a:pt x="227" y="1191"/>
                  </a:lnTo>
                  <a:lnTo>
                    <a:pt x="227" y="964"/>
                  </a:lnTo>
                  <a:lnTo>
                    <a:pt x="170" y="964"/>
                  </a:lnTo>
                  <a:lnTo>
                    <a:pt x="170" y="907"/>
                  </a:lnTo>
                  <a:lnTo>
                    <a:pt x="113" y="907"/>
                  </a:lnTo>
                  <a:lnTo>
                    <a:pt x="113" y="850"/>
                  </a:lnTo>
                  <a:lnTo>
                    <a:pt x="57" y="850"/>
                  </a:lnTo>
                  <a:lnTo>
                    <a:pt x="57" y="794"/>
                  </a:lnTo>
                  <a:lnTo>
                    <a:pt x="0" y="794"/>
                  </a:lnTo>
                  <a:lnTo>
                    <a:pt x="0" y="510"/>
                  </a:lnTo>
                  <a:lnTo>
                    <a:pt x="57" y="510"/>
                  </a:lnTo>
                  <a:lnTo>
                    <a:pt x="57" y="397"/>
                  </a:lnTo>
                  <a:lnTo>
                    <a:pt x="113" y="397"/>
                  </a:lnTo>
                  <a:lnTo>
                    <a:pt x="113" y="283"/>
                  </a:lnTo>
                  <a:lnTo>
                    <a:pt x="227" y="283"/>
                  </a:lnTo>
                  <a:lnTo>
                    <a:pt x="227" y="227"/>
                  </a:lnTo>
                  <a:lnTo>
                    <a:pt x="284" y="227"/>
                  </a:lnTo>
                  <a:lnTo>
                    <a:pt x="284" y="113"/>
                  </a:lnTo>
                  <a:lnTo>
                    <a:pt x="397" y="113"/>
                  </a:lnTo>
                  <a:lnTo>
                    <a:pt x="397" y="56"/>
                  </a:lnTo>
                  <a:lnTo>
                    <a:pt x="510" y="56"/>
                  </a:lnTo>
                  <a:lnTo>
                    <a:pt x="510" y="0"/>
                  </a:lnTo>
                  <a:lnTo>
                    <a:pt x="624" y="0"/>
                  </a:lnTo>
                  <a:lnTo>
                    <a:pt x="624" y="113"/>
                  </a:lnTo>
                  <a:lnTo>
                    <a:pt x="680" y="113"/>
                  </a:lnTo>
                  <a:lnTo>
                    <a:pt x="680" y="170"/>
                  </a:lnTo>
                  <a:lnTo>
                    <a:pt x="737" y="170"/>
                  </a:lnTo>
                  <a:lnTo>
                    <a:pt x="737" y="227"/>
                  </a:lnTo>
                  <a:lnTo>
                    <a:pt x="794" y="227"/>
                  </a:lnTo>
                  <a:lnTo>
                    <a:pt x="794" y="283"/>
                  </a:lnTo>
                  <a:lnTo>
                    <a:pt x="851" y="283"/>
                  </a:lnTo>
                  <a:lnTo>
                    <a:pt x="851" y="340"/>
                  </a:lnTo>
                  <a:lnTo>
                    <a:pt x="737" y="340"/>
                  </a:lnTo>
                  <a:lnTo>
                    <a:pt x="737" y="510"/>
                  </a:lnTo>
                  <a:lnTo>
                    <a:pt x="794" y="510"/>
                  </a:lnTo>
                  <a:lnTo>
                    <a:pt x="794" y="567"/>
                  </a:lnTo>
                  <a:lnTo>
                    <a:pt x="851" y="567"/>
                  </a:lnTo>
                  <a:lnTo>
                    <a:pt x="851" y="624"/>
                  </a:lnTo>
                  <a:lnTo>
                    <a:pt x="907" y="624"/>
                  </a:lnTo>
                  <a:lnTo>
                    <a:pt x="907" y="680"/>
                  </a:lnTo>
                  <a:lnTo>
                    <a:pt x="851" y="680"/>
                  </a:lnTo>
                  <a:lnTo>
                    <a:pt x="851" y="737"/>
                  </a:lnTo>
                  <a:lnTo>
                    <a:pt x="964" y="737"/>
                  </a:lnTo>
                  <a:lnTo>
                    <a:pt x="964" y="794"/>
                  </a:lnTo>
                  <a:lnTo>
                    <a:pt x="851" y="794"/>
                  </a:lnTo>
                  <a:lnTo>
                    <a:pt x="851" y="850"/>
                  </a:lnTo>
                  <a:lnTo>
                    <a:pt x="794" y="850"/>
                  </a:lnTo>
                  <a:lnTo>
                    <a:pt x="794" y="907"/>
                  </a:lnTo>
                  <a:lnTo>
                    <a:pt x="680" y="907"/>
                  </a:lnTo>
                  <a:lnTo>
                    <a:pt x="680" y="1077"/>
                  </a:lnTo>
                  <a:lnTo>
                    <a:pt x="624" y="1077"/>
                  </a:lnTo>
                  <a:lnTo>
                    <a:pt x="624" y="1134"/>
                  </a:lnTo>
                  <a:lnTo>
                    <a:pt x="567" y="1134"/>
                  </a:lnTo>
                  <a:lnTo>
                    <a:pt x="567" y="1191"/>
                  </a:lnTo>
                  <a:lnTo>
                    <a:pt x="397" y="1191"/>
                  </a:lnTo>
                  <a:lnTo>
                    <a:pt x="397" y="1247"/>
                  </a:lnTo>
                  <a:lnTo>
                    <a:pt x="340" y="1247"/>
                  </a:lnTo>
                  <a:lnTo>
                    <a:pt x="340" y="1304"/>
                  </a:lnTo>
                  <a:lnTo>
                    <a:pt x="284" y="130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099" name="Freeform 859">
              <a:extLst>
                <a:ext uri="{FF2B5EF4-FFF2-40B4-BE49-F238E27FC236}">
                  <a16:creationId xmlns:a16="http://schemas.microsoft.com/office/drawing/2014/main" id="{06C52AF1-8026-4BA2-9CDD-528C352CBF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9" y="132"/>
              <a:ext cx="340" cy="170"/>
            </a:xfrm>
            <a:custGeom>
              <a:avLst/>
              <a:gdLst>
                <a:gd name="T0" fmla="*/ 227 w 340"/>
                <a:gd name="T1" fmla="*/ 170 h 170"/>
                <a:gd name="T2" fmla="*/ 0 w 340"/>
                <a:gd name="T3" fmla="*/ 170 h 170"/>
                <a:gd name="T4" fmla="*/ 0 w 340"/>
                <a:gd name="T5" fmla="*/ 114 h 170"/>
                <a:gd name="T6" fmla="*/ 57 w 340"/>
                <a:gd name="T7" fmla="*/ 114 h 170"/>
                <a:gd name="T8" fmla="*/ 57 w 340"/>
                <a:gd name="T9" fmla="*/ 57 h 170"/>
                <a:gd name="T10" fmla="*/ 170 w 340"/>
                <a:gd name="T11" fmla="*/ 57 h 170"/>
                <a:gd name="T12" fmla="*/ 170 w 340"/>
                <a:gd name="T13" fmla="*/ 0 h 170"/>
                <a:gd name="T14" fmla="*/ 340 w 340"/>
                <a:gd name="T15" fmla="*/ 0 h 170"/>
                <a:gd name="T16" fmla="*/ 340 w 340"/>
                <a:gd name="T17" fmla="*/ 57 h 170"/>
                <a:gd name="T18" fmla="*/ 284 w 340"/>
                <a:gd name="T19" fmla="*/ 57 h 170"/>
                <a:gd name="T20" fmla="*/ 284 w 340"/>
                <a:gd name="T21" fmla="*/ 114 h 170"/>
                <a:gd name="T22" fmla="*/ 227 w 340"/>
                <a:gd name="T23" fmla="*/ 114 h 170"/>
                <a:gd name="T24" fmla="*/ 227 w 340"/>
                <a:gd name="T25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0" h="170">
                  <a:moveTo>
                    <a:pt x="227" y="170"/>
                  </a:moveTo>
                  <a:lnTo>
                    <a:pt x="0" y="170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284" y="57"/>
                  </a:lnTo>
                  <a:lnTo>
                    <a:pt x="284" y="114"/>
                  </a:lnTo>
                  <a:lnTo>
                    <a:pt x="227" y="114"/>
                  </a:lnTo>
                  <a:lnTo>
                    <a:pt x="227" y="17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101" name="Group 861">
            <a:extLst>
              <a:ext uri="{FF2B5EF4-FFF2-40B4-BE49-F238E27FC236}">
                <a16:creationId xmlns:a16="http://schemas.microsoft.com/office/drawing/2014/main" id="{E2773584-9203-4536-8D2A-5158AB3B9342}"/>
              </a:ext>
            </a:extLst>
          </p:cNvPr>
          <p:cNvGrpSpPr>
            <a:grpSpLocks/>
          </p:cNvGrpSpPr>
          <p:nvPr/>
        </p:nvGrpSpPr>
        <p:grpSpPr bwMode="auto">
          <a:xfrm>
            <a:off x="9326563" y="6286500"/>
            <a:ext cx="530225" cy="133350"/>
            <a:chOff x="1374" y="555"/>
            <a:chExt cx="334" cy="84"/>
          </a:xfrm>
        </p:grpSpPr>
        <p:sp>
          <p:nvSpPr>
            <p:cNvPr id="11102" name="WordArt 862">
              <a:extLst>
                <a:ext uri="{FF2B5EF4-FFF2-40B4-BE49-F238E27FC236}">
                  <a16:creationId xmlns:a16="http://schemas.microsoft.com/office/drawing/2014/main" id="{342D1A0F-7323-4654-977B-C36BB1A3922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4" y="555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津久見市</a:t>
              </a:r>
            </a:p>
          </p:txBody>
        </p:sp>
        <p:sp>
          <p:nvSpPr>
            <p:cNvPr id="11103" name="WordArt 863">
              <a:extLst>
                <a:ext uri="{FF2B5EF4-FFF2-40B4-BE49-F238E27FC236}">
                  <a16:creationId xmlns:a16="http://schemas.microsoft.com/office/drawing/2014/main" id="{BCB344C0-1554-4F94-824E-FF5805B594A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5" y="556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津久見市</a:t>
              </a:r>
            </a:p>
          </p:txBody>
        </p:sp>
      </p:grpSp>
      <p:grpSp>
        <p:nvGrpSpPr>
          <p:cNvPr id="11104" name="Group 864">
            <a:extLst>
              <a:ext uri="{FF2B5EF4-FFF2-40B4-BE49-F238E27FC236}">
                <a16:creationId xmlns:a16="http://schemas.microsoft.com/office/drawing/2014/main" id="{974B4F1E-15E4-46DA-A6A4-5A7BB82DAE2F}"/>
              </a:ext>
            </a:extLst>
          </p:cNvPr>
          <p:cNvGrpSpPr>
            <a:grpSpLocks/>
          </p:cNvGrpSpPr>
          <p:nvPr/>
        </p:nvGrpSpPr>
        <p:grpSpPr bwMode="auto">
          <a:xfrm>
            <a:off x="6400800" y="4260850"/>
            <a:ext cx="396875" cy="133350"/>
            <a:chOff x="920" y="555"/>
            <a:chExt cx="250" cy="84"/>
          </a:xfrm>
        </p:grpSpPr>
        <p:sp>
          <p:nvSpPr>
            <p:cNvPr id="11105" name="WordArt 865">
              <a:extLst>
                <a:ext uri="{FF2B5EF4-FFF2-40B4-BE49-F238E27FC236}">
                  <a16:creationId xmlns:a16="http://schemas.microsoft.com/office/drawing/2014/main" id="{DDEFB65E-E2E9-49E7-A0B3-C20688E8DA2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0" y="55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別府市</a:t>
              </a:r>
            </a:p>
          </p:txBody>
        </p:sp>
        <p:sp>
          <p:nvSpPr>
            <p:cNvPr id="11106" name="WordArt 866">
              <a:extLst>
                <a:ext uri="{FF2B5EF4-FFF2-40B4-BE49-F238E27FC236}">
                  <a16:creationId xmlns:a16="http://schemas.microsoft.com/office/drawing/2014/main" id="{330FC8F9-2FD8-42DD-9AF3-FC69DE49ACF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1" y="55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別府市</a:t>
              </a:r>
            </a:p>
          </p:txBody>
        </p:sp>
      </p:grpSp>
      <p:grpSp>
        <p:nvGrpSpPr>
          <p:cNvPr id="11107" name="Group 867">
            <a:extLst>
              <a:ext uri="{FF2B5EF4-FFF2-40B4-BE49-F238E27FC236}">
                <a16:creationId xmlns:a16="http://schemas.microsoft.com/office/drawing/2014/main" id="{F1E1C135-76A8-4F46-ADC9-7EF3B9498B88}"/>
              </a:ext>
            </a:extLst>
          </p:cNvPr>
          <p:cNvGrpSpPr>
            <a:grpSpLocks/>
          </p:cNvGrpSpPr>
          <p:nvPr/>
        </p:nvGrpSpPr>
        <p:grpSpPr bwMode="auto">
          <a:xfrm>
            <a:off x="6805613" y="7186613"/>
            <a:ext cx="530225" cy="133350"/>
            <a:chOff x="1480" y="812"/>
            <a:chExt cx="334" cy="84"/>
          </a:xfrm>
        </p:grpSpPr>
        <p:sp>
          <p:nvSpPr>
            <p:cNvPr id="11108" name="WordArt 868">
              <a:extLst>
                <a:ext uri="{FF2B5EF4-FFF2-40B4-BE49-F238E27FC236}">
                  <a16:creationId xmlns:a16="http://schemas.microsoft.com/office/drawing/2014/main" id="{C33BF802-8EB1-4200-B10F-519376EAAC0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81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豊後大野市</a:t>
              </a:r>
            </a:p>
          </p:txBody>
        </p:sp>
        <p:sp>
          <p:nvSpPr>
            <p:cNvPr id="11109" name="WordArt 869">
              <a:extLst>
                <a:ext uri="{FF2B5EF4-FFF2-40B4-BE49-F238E27FC236}">
                  <a16:creationId xmlns:a16="http://schemas.microsoft.com/office/drawing/2014/main" id="{532D165B-BC0F-42C0-B442-9F837CF767F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81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豊後大野市</a:t>
              </a:r>
            </a:p>
          </p:txBody>
        </p:sp>
      </p:grpSp>
      <p:grpSp>
        <p:nvGrpSpPr>
          <p:cNvPr id="11110" name="Group 870">
            <a:extLst>
              <a:ext uri="{FF2B5EF4-FFF2-40B4-BE49-F238E27FC236}">
                <a16:creationId xmlns:a16="http://schemas.microsoft.com/office/drawing/2014/main" id="{F54CF5E0-7954-4048-84C9-F61214F014C1}"/>
              </a:ext>
            </a:extLst>
          </p:cNvPr>
          <p:cNvGrpSpPr>
            <a:grpSpLocks/>
          </p:cNvGrpSpPr>
          <p:nvPr/>
        </p:nvGrpSpPr>
        <p:grpSpPr bwMode="auto">
          <a:xfrm>
            <a:off x="8740775" y="7905750"/>
            <a:ext cx="396875" cy="133350"/>
            <a:chOff x="1026" y="812"/>
            <a:chExt cx="250" cy="84"/>
          </a:xfrm>
        </p:grpSpPr>
        <p:sp>
          <p:nvSpPr>
            <p:cNvPr id="11111" name="WordArt 871">
              <a:extLst>
                <a:ext uri="{FF2B5EF4-FFF2-40B4-BE49-F238E27FC236}">
                  <a16:creationId xmlns:a16="http://schemas.microsoft.com/office/drawing/2014/main" id="{F2B15D0F-7A89-4095-846D-8455C8F14BF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6" y="81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佐伯市</a:t>
              </a:r>
            </a:p>
          </p:txBody>
        </p:sp>
        <p:sp>
          <p:nvSpPr>
            <p:cNvPr id="11112" name="WordArt 872">
              <a:extLst>
                <a:ext uri="{FF2B5EF4-FFF2-40B4-BE49-F238E27FC236}">
                  <a16:creationId xmlns:a16="http://schemas.microsoft.com/office/drawing/2014/main" id="{7139D247-9266-42B9-841E-5B073E21021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7" y="81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佐伯市</a:t>
              </a:r>
            </a:p>
          </p:txBody>
        </p:sp>
      </p:grpSp>
      <p:grpSp>
        <p:nvGrpSpPr>
          <p:cNvPr id="11113" name="Group 873">
            <a:extLst>
              <a:ext uri="{FF2B5EF4-FFF2-40B4-BE49-F238E27FC236}">
                <a16:creationId xmlns:a16="http://schemas.microsoft.com/office/drawing/2014/main" id="{F8439484-8791-462B-A72C-6F294200CBF9}"/>
              </a:ext>
            </a:extLst>
          </p:cNvPr>
          <p:cNvGrpSpPr>
            <a:grpSpLocks/>
          </p:cNvGrpSpPr>
          <p:nvPr/>
        </p:nvGrpSpPr>
        <p:grpSpPr bwMode="auto">
          <a:xfrm>
            <a:off x="6761163" y="1695450"/>
            <a:ext cx="530225" cy="133350"/>
            <a:chOff x="1487" y="1152"/>
            <a:chExt cx="334" cy="84"/>
          </a:xfrm>
        </p:grpSpPr>
        <p:sp>
          <p:nvSpPr>
            <p:cNvPr id="11114" name="WordArt 874">
              <a:extLst>
                <a:ext uri="{FF2B5EF4-FFF2-40B4-BE49-F238E27FC236}">
                  <a16:creationId xmlns:a16="http://schemas.microsoft.com/office/drawing/2014/main" id="{8F002FE2-2154-4D72-99B9-7B4F2FF1F56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7" y="115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豊後高田市</a:t>
              </a:r>
            </a:p>
          </p:txBody>
        </p:sp>
        <p:sp>
          <p:nvSpPr>
            <p:cNvPr id="11115" name="WordArt 875">
              <a:extLst>
                <a:ext uri="{FF2B5EF4-FFF2-40B4-BE49-F238E27FC236}">
                  <a16:creationId xmlns:a16="http://schemas.microsoft.com/office/drawing/2014/main" id="{FA6AE57B-FB42-41C8-8A1A-927F768CE3F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8" y="115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豊後高田市</a:t>
              </a:r>
            </a:p>
          </p:txBody>
        </p:sp>
      </p:grpSp>
      <p:grpSp>
        <p:nvGrpSpPr>
          <p:cNvPr id="11116" name="Group 876">
            <a:extLst>
              <a:ext uri="{FF2B5EF4-FFF2-40B4-BE49-F238E27FC236}">
                <a16:creationId xmlns:a16="http://schemas.microsoft.com/office/drawing/2014/main" id="{1A3D1C76-732B-4FC3-852F-0919BA5D18A2}"/>
              </a:ext>
            </a:extLst>
          </p:cNvPr>
          <p:cNvGrpSpPr>
            <a:grpSpLocks/>
          </p:cNvGrpSpPr>
          <p:nvPr/>
        </p:nvGrpSpPr>
        <p:grpSpPr bwMode="auto">
          <a:xfrm>
            <a:off x="8470900" y="6421438"/>
            <a:ext cx="396875" cy="133350"/>
            <a:chOff x="1033" y="1152"/>
            <a:chExt cx="250" cy="84"/>
          </a:xfrm>
        </p:grpSpPr>
        <p:sp>
          <p:nvSpPr>
            <p:cNvPr id="11117" name="WordArt 877">
              <a:extLst>
                <a:ext uri="{FF2B5EF4-FFF2-40B4-BE49-F238E27FC236}">
                  <a16:creationId xmlns:a16="http://schemas.microsoft.com/office/drawing/2014/main" id="{0082B52B-FDE8-4660-9A45-E3B07515395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3" y="115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臼杵市</a:t>
              </a:r>
            </a:p>
          </p:txBody>
        </p:sp>
        <p:sp>
          <p:nvSpPr>
            <p:cNvPr id="11118" name="WordArt 878">
              <a:extLst>
                <a:ext uri="{FF2B5EF4-FFF2-40B4-BE49-F238E27FC236}">
                  <a16:creationId xmlns:a16="http://schemas.microsoft.com/office/drawing/2014/main" id="{6F3A2512-3279-4140-B152-38E525EB1AC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4" y="115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臼杵市</a:t>
              </a:r>
            </a:p>
          </p:txBody>
        </p:sp>
      </p:grpSp>
      <p:grpSp>
        <p:nvGrpSpPr>
          <p:cNvPr id="11119" name="Group 879">
            <a:extLst>
              <a:ext uri="{FF2B5EF4-FFF2-40B4-BE49-F238E27FC236}">
                <a16:creationId xmlns:a16="http://schemas.microsoft.com/office/drawing/2014/main" id="{67F694FA-8FA0-4DB8-9E0F-CC9CBDD2AD7A}"/>
              </a:ext>
            </a:extLst>
          </p:cNvPr>
          <p:cNvGrpSpPr>
            <a:grpSpLocks/>
          </p:cNvGrpSpPr>
          <p:nvPr/>
        </p:nvGrpSpPr>
        <p:grpSpPr bwMode="auto">
          <a:xfrm>
            <a:off x="5500688" y="3000375"/>
            <a:ext cx="396875" cy="133350"/>
            <a:chOff x="1033" y="1462"/>
            <a:chExt cx="250" cy="84"/>
          </a:xfrm>
        </p:grpSpPr>
        <p:sp>
          <p:nvSpPr>
            <p:cNvPr id="11120" name="WordArt 880">
              <a:extLst>
                <a:ext uri="{FF2B5EF4-FFF2-40B4-BE49-F238E27FC236}">
                  <a16:creationId xmlns:a16="http://schemas.microsoft.com/office/drawing/2014/main" id="{09B5BCBA-6A5C-4963-B76D-C9C1811CD3F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3" y="146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宇佐市</a:t>
              </a:r>
            </a:p>
          </p:txBody>
        </p:sp>
        <p:sp>
          <p:nvSpPr>
            <p:cNvPr id="11121" name="WordArt 881">
              <a:extLst>
                <a:ext uri="{FF2B5EF4-FFF2-40B4-BE49-F238E27FC236}">
                  <a16:creationId xmlns:a16="http://schemas.microsoft.com/office/drawing/2014/main" id="{B4F32E08-9218-43D9-A2DD-0FFA8D32ABC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4" y="146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宇佐市</a:t>
              </a:r>
            </a:p>
          </p:txBody>
        </p:sp>
      </p:grpSp>
      <p:grpSp>
        <p:nvGrpSpPr>
          <p:cNvPr id="11122" name="Group 882">
            <a:extLst>
              <a:ext uri="{FF2B5EF4-FFF2-40B4-BE49-F238E27FC236}">
                <a16:creationId xmlns:a16="http://schemas.microsoft.com/office/drawing/2014/main" id="{CA216342-3F35-4B4D-87B1-CA0E52016C2A}"/>
              </a:ext>
            </a:extLst>
          </p:cNvPr>
          <p:cNvGrpSpPr>
            <a:grpSpLocks/>
          </p:cNvGrpSpPr>
          <p:nvPr/>
        </p:nvGrpSpPr>
        <p:grpSpPr bwMode="auto">
          <a:xfrm>
            <a:off x="7804150" y="5340350"/>
            <a:ext cx="396875" cy="133350"/>
            <a:chOff x="459" y="472"/>
            <a:chExt cx="250" cy="84"/>
          </a:xfrm>
        </p:grpSpPr>
        <p:sp>
          <p:nvSpPr>
            <p:cNvPr id="11123" name="WordArt 883">
              <a:extLst>
                <a:ext uri="{FF2B5EF4-FFF2-40B4-BE49-F238E27FC236}">
                  <a16:creationId xmlns:a16="http://schemas.microsoft.com/office/drawing/2014/main" id="{24A1871C-4A9F-4E31-91A2-49BAE67CABD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9" y="47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大分市</a:t>
              </a:r>
            </a:p>
          </p:txBody>
        </p:sp>
        <p:sp>
          <p:nvSpPr>
            <p:cNvPr id="11124" name="WordArt 884">
              <a:extLst>
                <a:ext uri="{FF2B5EF4-FFF2-40B4-BE49-F238E27FC236}">
                  <a16:creationId xmlns:a16="http://schemas.microsoft.com/office/drawing/2014/main" id="{91844309-1122-4FD0-BFB1-476C953C617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0" y="47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大分市</a:t>
              </a:r>
            </a:p>
          </p:txBody>
        </p:sp>
      </p:grpSp>
      <p:grpSp>
        <p:nvGrpSpPr>
          <p:cNvPr id="11125" name="Group 885">
            <a:extLst>
              <a:ext uri="{FF2B5EF4-FFF2-40B4-BE49-F238E27FC236}">
                <a16:creationId xmlns:a16="http://schemas.microsoft.com/office/drawing/2014/main" id="{9CD79688-5E5B-49E0-BF88-F6F88A84C62C}"/>
              </a:ext>
            </a:extLst>
          </p:cNvPr>
          <p:cNvGrpSpPr>
            <a:grpSpLocks/>
          </p:cNvGrpSpPr>
          <p:nvPr/>
        </p:nvGrpSpPr>
        <p:grpSpPr bwMode="auto">
          <a:xfrm>
            <a:off x="3700463" y="2820988"/>
            <a:ext cx="396875" cy="133350"/>
            <a:chOff x="565" y="729"/>
            <a:chExt cx="250" cy="84"/>
          </a:xfrm>
        </p:grpSpPr>
        <p:sp>
          <p:nvSpPr>
            <p:cNvPr id="11126" name="WordArt 886">
              <a:extLst>
                <a:ext uri="{FF2B5EF4-FFF2-40B4-BE49-F238E27FC236}">
                  <a16:creationId xmlns:a16="http://schemas.microsoft.com/office/drawing/2014/main" id="{9DD866BD-F34A-4385-A621-19AD157BC55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65" y="72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中津市</a:t>
              </a:r>
            </a:p>
          </p:txBody>
        </p:sp>
        <p:sp>
          <p:nvSpPr>
            <p:cNvPr id="11127" name="WordArt 887">
              <a:extLst>
                <a:ext uri="{FF2B5EF4-FFF2-40B4-BE49-F238E27FC236}">
                  <a16:creationId xmlns:a16="http://schemas.microsoft.com/office/drawing/2014/main" id="{689A9060-3FB2-49FB-B0F9-1C4B2078C3E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66" y="73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中津市</a:t>
              </a:r>
            </a:p>
          </p:txBody>
        </p:sp>
      </p:grpSp>
      <p:grpSp>
        <p:nvGrpSpPr>
          <p:cNvPr id="11128" name="Group 888">
            <a:extLst>
              <a:ext uri="{FF2B5EF4-FFF2-40B4-BE49-F238E27FC236}">
                <a16:creationId xmlns:a16="http://schemas.microsoft.com/office/drawing/2014/main" id="{68608BB1-EA52-4F69-B39C-A0EF7CABC286}"/>
              </a:ext>
            </a:extLst>
          </p:cNvPr>
          <p:cNvGrpSpPr>
            <a:grpSpLocks/>
          </p:cNvGrpSpPr>
          <p:nvPr/>
        </p:nvGrpSpPr>
        <p:grpSpPr bwMode="auto">
          <a:xfrm>
            <a:off x="2439988" y="4621213"/>
            <a:ext cx="396875" cy="133350"/>
            <a:chOff x="572" y="1069"/>
            <a:chExt cx="250" cy="84"/>
          </a:xfrm>
        </p:grpSpPr>
        <p:sp>
          <p:nvSpPr>
            <p:cNvPr id="11129" name="WordArt 889">
              <a:extLst>
                <a:ext uri="{FF2B5EF4-FFF2-40B4-BE49-F238E27FC236}">
                  <a16:creationId xmlns:a16="http://schemas.microsoft.com/office/drawing/2014/main" id="{0C02C9DF-452F-452F-A708-DC93124EF71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2" y="106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日田市</a:t>
              </a:r>
            </a:p>
          </p:txBody>
        </p:sp>
        <p:sp>
          <p:nvSpPr>
            <p:cNvPr id="11130" name="WordArt 890">
              <a:extLst>
                <a:ext uri="{FF2B5EF4-FFF2-40B4-BE49-F238E27FC236}">
                  <a16:creationId xmlns:a16="http://schemas.microsoft.com/office/drawing/2014/main" id="{6947E813-74BA-4486-A09B-D3FF0DE9D12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107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日田市</a:t>
              </a:r>
            </a:p>
          </p:txBody>
        </p:sp>
      </p:grpSp>
      <p:grpSp>
        <p:nvGrpSpPr>
          <p:cNvPr id="11131" name="Group 891">
            <a:extLst>
              <a:ext uri="{FF2B5EF4-FFF2-40B4-BE49-F238E27FC236}">
                <a16:creationId xmlns:a16="http://schemas.microsoft.com/office/drawing/2014/main" id="{2B3E3529-5303-44F7-8DB1-88E16E9DFEC7}"/>
              </a:ext>
            </a:extLst>
          </p:cNvPr>
          <p:cNvGrpSpPr>
            <a:grpSpLocks/>
          </p:cNvGrpSpPr>
          <p:nvPr/>
        </p:nvGrpSpPr>
        <p:grpSpPr bwMode="auto">
          <a:xfrm>
            <a:off x="6986588" y="2820988"/>
            <a:ext cx="396875" cy="133350"/>
            <a:chOff x="572" y="1379"/>
            <a:chExt cx="250" cy="84"/>
          </a:xfrm>
        </p:grpSpPr>
        <p:sp>
          <p:nvSpPr>
            <p:cNvPr id="11132" name="WordArt 892">
              <a:extLst>
                <a:ext uri="{FF2B5EF4-FFF2-40B4-BE49-F238E27FC236}">
                  <a16:creationId xmlns:a16="http://schemas.microsoft.com/office/drawing/2014/main" id="{E35F7BAB-F187-4931-9AF8-D77D3FDDE8E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2" y="137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杵築市</a:t>
              </a:r>
            </a:p>
          </p:txBody>
        </p:sp>
        <p:sp>
          <p:nvSpPr>
            <p:cNvPr id="11133" name="WordArt 893">
              <a:extLst>
                <a:ext uri="{FF2B5EF4-FFF2-40B4-BE49-F238E27FC236}">
                  <a16:creationId xmlns:a16="http://schemas.microsoft.com/office/drawing/2014/main" id="{719553B4-FFB8-41C8-9F94-D7BB9A4A3BB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138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杵築市</a:t>
              </a:r>
            </a:p>
          </p:txBody>
        </p:sp>
      </p:grpSp>
      <p:grpSp>
        <p:nvGrpSpPr>
          <p:cNvPr id="11134" name="Group 894">
            <a:extLst>
              <a:ext uri="{FF2B5EF4-FFF2-40B4-BE49-F238E27FC236}">
                <a16:creationId xmlns:a16="http://schemas.microsoft.com/office/drawing/2014/main" id="{D6ED9D17-6146-4D92-B5C5-65A231AC5C27}"/>
              </a:ext>
            </a:extLst>
          </p:cNvPr>
          <p:cNvGrpSpPr>
            <a:grpSpLocks/>
          </p:cNvGrpSpPr>
          <p:nvPr/>
        </p:nvGrpSpPr>
        <p:grpSpPr bwMode="auto">
          <a:xfrm>
            <a:off x="7840663" y="1920875"/>
            <a:ext cx="396875" cy="133350"/>
            <a:chOff x="920" y="1802"/>
            <a:chExt cx="250" cy="84"/>
          </a:xfrm>
        </p:grpSpPr>
        <p:sp>
          <p:nvSpPr>
            <p:cNvPr id="11135" name="WordArt 895">
              <a:extLst>
                <a:ext uri="{FF2B5EF4-FFF2-40B4-BE49-F238E27FC236}">
                  <a16:creationId xmlns:a16="http://schemas.microsoft.com/office/drawing/2014/main" id="{CE7ED170-F75E-47C4-A50A-CCE3975DC9B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0" y="180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国東市</a:t>
              </a:r>
            </a:p>
          </p:txBody>
        </p:sp>
        <p:sp>
          <p:nvSpPr>
            <p:cNvPr id="11136" name="WordArt 896">
              <a:extLst>
                <a:ext uri="{FF2B5EF4-FFF2-40B4-BE49-F238E27FC236}">
                  <a16:creationId xmlns:a16="http://schemas.microsoft.com/office/drawing/2014/main" id="{423F83E5-F4F7-4E4C-B1CA-086E361224F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1" y="180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国東市</a:t>
              </a:r>
            </a:p>
          </p:txBody>
        </p:sp>
      </p:grpSp>
      <p:grpSp>
        <p:nvGrpSpPr>
          <p:cNvPr id="11137" name="Group 897">
            <a:extLst>
              <a:ext uri="{FF2B5EF4-FFF2-40B4-BE49-F238E27FC236}">
                <a16:creationId xmlns:a16="http://schemas.microsoft.com/office/drawing/2014/main" id="{C59AD04F-537F-4E36-BCF4-F54BE36035AB}"/>
              </a:ext>
            </a:extLst>
          </p:cNvPr>
          <p:cNvGrpSpPr>
            <a:grpSpLocks/>
          </p:cNvGrpSpPr>
          <p:nvPr/>
        </p:nvGrpSpPr>
        <p:grpSpPr bwMode="auto">
          <a:xfrm>
            <a:off x="5861050" y="5160963"/>
            <a:ext cx="396875" cy="133350"/>
            <a:chOff x="1026" y="2059"/>
            <a:chExt cx="250" cy="84"/>
          </a:xfrm>
        </p:grpSpPr>
        <p:sp>
          <p:nvSpPr>
            <p:cNvPr id="11138" name="WordArt 898">
              <a:extLst>
                <a:ext uri="{FF2B5EF4-FFF2-40B4-BE49-F238E27FC236}">
                  <a16:creationId xmlns:a16="http://schemas.microsoft.com/office/drawing/2014/main" id="{4116C727-18FF-474C-8E9E-9086F50FF60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6" y="205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由布市</a:t>
              </a:r>
            </a:p>
          </p:txBody>
        </p:sp>
        <p:sp>
          <p:nvSpPr>
            <p:cNvPr id="11139" name="WordArt 899">
              <a:extLst>
                <a:ext uri="{FF2B5EF4-FFF2-40B4-BE49-F238E27FC236}">
                  <a16:creationId xmlns:a16="http://schemas.microsoft.com/office/drawing/2014/main" id="{34ABA0C2-5120-4DC5-A8C8-A9F401C57FA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7" y="206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由布市</a:t>
              </a:r>
            </a:p>
          </p:txBody>
        </p:sp>
      </p:grpSp>
      <p:grpSp>
        <p:nvGrpSpPr>
          <p:cNvPr id="11140" name="Group 900">
            <a:extLst>
              <a:ext uri="{FF2B5EF4-FFF2-40B4-BE49-F238E27FC236}">
                <a16:creationId xmlns:a16="http://schemas.microsoft.com/office/drawing/2014/main" id="{79FA37BD-77EB-498D-8072-929AC4909059}"/>
              </a:ext>
            </a:extLst>
          </p:cNvPr>
          <p:cNvGrpSpPr>
            <a:grpSpLocks/>
          </p:cNvGrpSpPr>
          <p:nvPr/>
        </p:nvGrpSpPr>
        <p:grpSpPr bwMode="auto">
          <a:xfrm>
            <a:off x="4510088" y="5253038"/>
            <a:ext cx="396875" cy="133350"/>
            <a:chOff x="1033" y="2399"/>
            <a:chExt cx="250" cy="84"/>
          </a:xfrm>
        </p:grpSpPr>
        <p:sp>
          <p:nvSpPr>
            <p:cNvPr id="11141" name="WordArt 901">
              <a:extLst>
                <a:ext uri="{FF2B5EF4-FFF2-40B4-BE49-F238E27FC236}">
                  <a16:creationId xmlns:a16="http://schemas.microsoft.com/office/drawing/2014/main" id="{F084E159-E87B-40C4-A100-D60EC908AC2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3" y="239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九重町</a:t>
              </a:r>
            </a:p>
          </p:txBody>
        </p:sp>
        <p:sp>
          <p:nvSpPr>
            <p:cNvPr id="11142" name="WordArt 902">
              <a:extLst>
                <a:ext uri="{FF2B5EF4-FFF2-40B4-BE49-F238E27FC236}">
                  <a16:creationId xmlns:a16="http://schemas.microsoft.com/office/drawing/2014/main" id="{7CC97147-DA62-484C-A89B-5B82F64C9FD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4" y="240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九重町</a:t>
              </a:r>
            </a:p>
          </p:txBody>
        </p:sp>
      </p:grpSp>
      <p:grpSp>
        <p:nvGrpSpPr>
          <p:cNvPr id="11143" name="Group 903">
            <a:extLst>
              <a:ext uri="{FF2B5EF4-FFF2-40B4-BE49-F238E27FC236}">
                <a16:creationId xmlns:a16="http://schemas.microsoft.com/office/drawing/2014/main" id="{2A0C7885-2D34-4798-AE0B-66E124920683}"/>
              </a:ext>
            </a:extLst>
          </p:cNvPr>
          <p:cNvGrpSpPr>
            <a:grpSpLocks/>
          </p:cNvGrpSpPr>
          <p:nvPr/>
        </p:nvGrpSpPr>
        <p:grpSpPr bwMode="auto">
          <a:xfrm>
            <a:off x="5321300" y="6961188"/>
            <a:ext cx="396875" cy="133350"/>
            <a:chOff x="459" y="1719"/>
            <a:chExt cx="250" cy="84"/>
          </a:xfrm>
        </p:grpSpPr>
        <p:sp>
          <p:nvSpPr>
            <p:cNvPr id="11144" name="WordArt 904">
              <a:extLst>
                <a:ext uri="{FF2B5EF4-FFF2-40B4-BE49-F238E27FC236}">
                  <a16:creationId xmlns:a16="http://schemas.microsoft.com/office/drawing/2014/main" id="{62BB999C-53D2-4E18-B34C-54E3327DBC9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9" y="171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竹田市</a:t>
              </a:r>
            </a:p>
          </p:txBody>
        </p:sp>
        <p:sp>
          <p:nvSpPr>
            <p:cNvPr id="11145" name="WordArt 905">
              <a:extLst>
                <a:ext uri="{FF2B5EF4-FFF2-40B4-BE49-F238E27FC236}">
                  <a16:creationId xmlns:a16="http://schemas.microsoft.com/office/drawing/2014/main" id="{B80F442A-9A13-4853-A131-CC4F5D92EF4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0" y="172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竹田市</a:t>
              </a:r>
            </a:p>
          </p:txBody>
        </p:sp>
      </p:grpSp>
      <p:grpSp>
        <p:nvGrpSpPr>
          <p:cNvPr id="11146" name="Group 906">
            <a:extLst>
              <a:ext uri="{FF2B5EF4-FFF2-40B4-BE49-F238E27FC236}">
                <a16:creationId xmlns:a16="http://schemas.microsoft.com/office/drawing/2014/main" id="{38A329E8-A3E7-4D83-B308-A808C1B6FE47}"/>
              </a:ext>
            </a:extLst>
          </p:cNvPr>
          <p:cNvGrpSpPr>
            <a:grpSpLocks/>
          </p:cNvGrpSpPr>
          <p:nvPr/>
        </p:nvGrpSpPr>
        <p:grpSpPr bwMode="auto">
          <a:xfrm>
            <a:off x="8201025" y="300038"/>
            <a:ext cx="396875" cy="133350"/>
            <a:chOff x="565" y="1976"/>
            <a:chExt cx="250" cy="84"/>
          </a:xfrm>
        </p:grpSpPr>
        <p:sp>
          <p:nvSpPr>
            <p:cNvPr id="11147" name="WordArt 907">
              <a:extLst>
                <a:ext uri="{FF2B5EF4-FFF2-40B4-BE49-F238E27FC236}">
                  <a16:creationId xmlns:a16="http://schemas.microsoft.com/office/drawing/2014/main" id="{71D81D61-5ABA-4500-9E1B-CD51D46AFEC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65" y="197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姫島村</a:t>
              </a:r>
            </a:p>
          </p:txBody>
        </p:sp>
        <p:sp>
          <p:nvSpPr>
            <p:cNvPr id="11148" name="WordArt 908">
              <a:extLst>
                <a:ext uri="{FF2B5EF4-FFF2-40B4-BE49-F238E27FC236}">
                  <a16:creationId xmlns:a16="http://schemas.microsoft.com/office/drawing/2014/main" id="{51795C45-3E4C-49A0-85F4-C8F73045C74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66" y="197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姫島村</a:t>
              </a:r>
            </a:p>
          </p:txBody>
        </p:sp>
      </p:grpSp>
      <p:grpSp>
        <p:nvGrpSpPr>
          <p:cNvPr id="11149" name="Group 909">
            <a:extLst>
              <a:ext uri="{FF2B5EF4-FFF2-40B4-BE49-F238E27FC236}">
                <a16:creationId xmlns:a16="http://schemas.microsoft.com/office/drawing/2014/main" id="{2B785037-42D4-4333-9E7E-8899DEBD3A86}"/>
              </a:ext>
            </a:extLst>
          </p:cNvPr>
          <p:cNvGrpSpPr>
            <a:grpSpLocks/>
          </p:cNvGrpSpPr>
          <p:nvPr/>
        </p:nvGrpSpPr>
        <p:grpSpPr bwMode="auto">
          <a:xfrm>
            <a:off x="6896100" y="3586163"/>
            <a:ext cx="396875" cy="133350"/>
            <a:chOff x="572" y="2316"/>
            <a:chExt cx="250" cy="84"/>
          </a:xfrm>
        </p:grpSpPr>
        <p:sp>
          <p:nvSpPr>
            <p:cNvPr id="11150" name="WordArt 910">
              <a:extLst>
                <a:ext uri="{FF2B5EF4-FFF2-40B4-BE49-F238E27FC236}">
                  <a16:creationId xmlns:a16="http://schemas.microsoft.com/office/drawing/2014/main" id="{065CD749-97B6-46D1-8FC5-F1D1D7C155D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2" y="231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日出町</a:t>
              </a:r>
            </a:p>
          </p:txBody>
        </p:sp>
        <p:sp>
          <p:nvSpPr>
            <p:cNvPr id="11151" name="WordArt 911">
              <a:extLst>
                <a:ext uri="{FF2B5EF4-FFF2-40B4-BE49-F238E27FC236}">
                  <a16:creationId xmlns:a16="http://schemas.microsoft.com/office/drawing/2014/main" id="{1F80F0D0-2DA5-4108-87C2-6EB85BCA0E2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231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日出町</a:t>
              </a:r>
            </a:p>
          </p:txBody>
        </p:sp>
      </p:grpSp>
      <p:grpSp>
        <p:nvGrpSpPr>
          <p:cNvPr id="11152" name="Group 912">
            <a:extLst>
              <a:ext uri="{FF2B5EF4-FFF2-40B4-BE49-F238E27FC236}">
                <a16:creationId xmlns:a16="http://schemas.microsoft.com/office/drawing/2014/main" id="{9254CC21-AF54-4A50-9C8F-7D763662347F}"/>
              </a:ext>
            </a:extLst>
          </p:cNvPr>
          <p:cNvGrpSpPr>
            <a:grpSpLocks/>
          </p:cNvGrpSpPr>
          <p:nvPr/>
        </p:nvGrpSpPr>
        <p:grpSpPr bwMode="auto">
          <a:xfrm>
            <a:off x="4060825" y="4079875"/>
            <a:ext cx="396875" cy="133350"/>
            <a:chOff x="572" y="2626"/>
            <a:chExt cx="250" cy="84"/>
          </a:xfrm>
        </p:grpSpPr>
        <p:sp>
          <p:nvSpPr>
            <p:cNvPr id="11153" name="WordArt 913">
              <a:extLst>
                <a:ext uri="{FF2B5EF4-FFF2-40B4-BE49-F238E27FC236}">
                  <a16:creationId xmlns:a16="http://schemas.microsoft.com/office/drawing/2014/main" id="{B9244013-A8B9-43A5-9151-5275B679900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2" y="262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玖珠町</a:t>
              </a:r>
            </a:p>
          </p:txBody>
        </p:sp>
        <p:sp>
          <p:nvSpPr>
            <p:cNvPr id="11154" name="WordArt 914">
              <a:extLst>
                <a:ext uri="{FF2B5EF4-FFF2-40B4-BE49-F238E27FC236}">
                  <a16:creationId xmlns:a16="http://schemas.microsoft.com/office/drawing/2014/main" id="{E33892EC-9A55-4CA3-993F-4A68A66F531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262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玖珠町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473" name="Group 161">
            <a:extLst>
              <a:ext uri="{FF2B5EF4-FFF2-40B4-BE49-F238E27FC236}">
                <a16:creationId xmlns:a16="http://schemas.microsoft.com/office/drawing/2014/main" id="{12F5D07B-651E-455D-A725-9F5C75F7ED9E}"/>
              </a:ext>
            </a:extLst>
          </p:cNvPr>
          <p:cNvGrpSpPr>
            <a:grpSpLocks/>
          </p:cNvGrpSpPr>
          <p:nvPr/>
        </p:nvGrpSpPr>
        <p:grpSpPr bwMode="auto">
          <a:xfrm>
            <a:off x="1720850" y="120650"/>
            <a:ext cx="9720263" cy="9359900"/>
            <a:chOff x="1084" y="76"/>
            <a:chExt cx="6123" cy="5896"/>
          </a:xfrm>
        </p:grpSpPr>
        <p:sp>
          <p:nvSpPr>
            <p:cNvPr id="13445" name="Freeform 133">
              <a:extLst>
                <a:ext uri="{FF2B5EF4-FFF2-40B4-BE49-F238E27FC236}">
                  <a16:creationId xmlns:a16="http://schemas.microsoft.com/office/drawing/2014/main" id="{D3C0258E-AC85-4C17-A52A-0E9078466F1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4" y="1777"/>
              <a:ext cx="1247" cy="2494"/>
            </a:xfrm>
            <a:custGeom>
              <a:avLst/>
              <a:gdLst>
                <a:gd name="T0" fmla="*/ 567 w 1247"/>
                <a:gd name="T1" fmla="*/ 0 h 2494"/>
                <a:gd name="T2" fmla="*/ 340 w 1247"/>
                <a:gd name="T3" fmla="*/ 0 h 2494"/>
                <a:gd name="T4" fmla="*/ 340 w 1247"/>
                <a:gd name="T5" fmla="*/ 453 h 2494"/>
                <a:gd name="T6" fmla="*/ 113 w 1247"/>
                <a:gd name="T7" fmla="*/ 453 h 2494"/>
                <a:gd name="T8" fmla="*/ 113 w 1247"/>
                <a:gd name="T9" fmla="*/ 793 h 2494"/>
                <a:gd name="T10" fmla="*/ 226 w 1247"/>
                <a:gd name="T11" fmla="*/ 793 h 2494"/>
                <a:gd name="T12" fmla="*/ 226 w 1247"/>
                <a:gd name="T13" fmla="*/ 907 h 2494"/>
                <a:gd name="T14" fmla="*/ 113 w 1247"/>
                <a:gd name="T15" fmla="*/ 907 h 2494"/>
                <a:gd name="T16" fmla="*/ 113 w 1247"/>
                <a:gd name="T17" fmla="*/ 1134 h 2494"/>
                <a:gd name="T18" fmla="*/ 0 w 1247"/>
                <a:gd name="T19" fmla="*/ 1134 h 2494"/>
                <a:gd name="T20" fmla="*/ 0 w 1247"/>
                <a:gd name="T21" fmla="*/ 1360 h 2494"/>
                <a:gd name="T22" fmla="*/ 113 w 1247"/>
                <a:gd name="T23" fmla="*/ 1360 h 2494"/>
                <a:gd name="T24" fmla="*/ 113 w 1247"/>
                <a:gd name="T25" fmla="*/ 1587 h 2494"/>
                <a:gd name="T26" fmla="*/ 226 w 1247"/>
                <a:gd name="T27" fmla="*/ 1587 h 2494"/>
                <a:gd name="T28" fmla="*/ 226 w 1247"/>
                <a:gd name="T29" fmla="*/ 1927 h 2494"/>
                <a:gd name="T30" fmla="*/ 113 w 1247"/>
                <a:gd name="T31" fmla="*/ 1927 h 2494"/>
                <a:gd name="T32" fmla="*/ 113 w 1247"/>
                <a:gd name="T33" fmla="*/ 2154 h 2494"/>
                <a:gd name="T34" fmla="*/ 340 w 1247"/>
                <a:gd name="T35" fmla="*/ 2154 h 2494"/>
                <a:gd name="T36" fmla="*/ 340 w 1247"/>
                <a:gd name="T37" fmla="*/ 2268 h 2494"/>
                <a:gd name="T38" fmla="*/ 453 w 1247"/>
                <a:gd name="T39" fmla="*/ 2268 h 2494"/>
                <a:gd name="T40" fmla="*/ 453 w 1247"/>
                <a:gd name="T41" fmla="*/ 2381 h 2494"/>
                <a:gd name="T42" fmla="*/ 680 w 1247"/>
                <a:gd name="T43" fmla="*/ 2381 h 2494"/>
                <a:gd name="T44" fmla="*/ 680 w 1247"/>
                <a:gd name="T45" fmla="*/ 2494 h 2494"/>
                <a:gd name="T46" fmla="*/ 907 w 1247"/>
                <a:gd name="T47" fmla="*/ 2494 h 2494"/>
                <a:gd name="T48" fmla="*/ 907 w 1247"/>
                <a:gd name="T49" fmla="*/ 2041 h 2494"/>
                <a:gd name="T50" fmla="*/ 793 w 1247"/>
                <a:gd name="T51" fmla="*/ 2041 h 2494"/>
                <a:gd name="T52" fmla="*/ 793 w 1247"/>
                <a:gd name="T53" fmla="*/ 1587 h 2494"/>
                <a:gd name="T54" fmla="*/ 1020 w 1247"/>
                <a:gd name="T55" fmla="*/ 1587 h 2494"/>
                <a:gd name="T56" fmla="*/ 1247 w 1247"/>
                <a:gd name="T57" fmla="*/ 1587 h 2494"/>
                <a:gd name="T58" fmla="*/ 1247 w 1247"/>
                <a:gd name="T59" fmla="*/ 1247 h 2494"/>
                <a:gd name="T60" fmla="*/ 1134 w 1247"/>
                <a:gd name="T61" fmla="*/ 1247 h 2494"/>
                <a:gd name="T62" fmla="*/ 1134 w 1247"/>
                <a:gd name="T63" fmla="*/ 1134 h 2494"/>
                <a:gd name="T64" fmla="*/ 1020 w 1247"/>
                <a:gd name="T65" fmla="*/ 1134 h 2494"/>
                <a:gd name="T66" fmla="*/ 1020 w 1247"/>
                <a:gd name="T67" fmla="*/ 907 h 2494"/>
                <a:gd name="T68" fmla="*/ 1134 w 1247"/>
                <a:gd name="T69" fmla="*/ 907 h 2494"/>
                <a:gd name="T70" fmla="*/ 1134 w 1247"/>
                <a:gd name="T71" fmla="*/ 567 h 2494"/>
                <a:gd name="T72" fmla="*/ 907 w 1247"/>
                <a:gd name="T73" fmla="*/ 567 h 2494"/>
                <a:gd name="T74" fmla="*/ 907 w 1247"/>
                <a:gd name="T75" fmla="*/ 453 h 2494"/>
                <a:gd name="T76" fmla="*/ 907 w 1247"/>
                <a:gd name="T77" fmla="*/ 340 h 2494"/>
                <a:gd name="T78" fmla="*/ 793 w 1247"/>
                <a:gd name="T79" fmla="*/ 340 h 2494"/>
                <a:gd name="T80" fmla="*/ 793 w 1247"/>
                <a:gd name="T81" fmla="*/ 226 h 2494"/>
                <a:gd name="T82" fmla="*/ 680 w 1247"/>
                <a:gd name="T83" fmla="*/ 226 h 2494"/>
                <a:gd name="T84" fmla="*/ 680 w 1247"/>
                <a:gd name="T85" fmla="*/ 113 h 2494"/>
                <a:gd name="T86" fmla="*/ 567 w 1247"/>
                <a:gd name="T87" fmla="*/ 113 h 2494"/>
                <a:gd name="T88" fmla="*/ 567 w 1247"/>
                <a:gd name="T89" fmla="*/ 0 h 2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247" h="2494">
                  <a:moveTo>
                    <a:pt x="567" y="0"/>
                  </a:moveTo>
                  <a:lnTo>
                    <a:pt x="340" y="0"/>
                  </a:lnTo>
                  <a:lnTo>
                    <a:pt x="340" y="453"/>
                  </a:lnTo>
                  <a:lnTo>
                    <a:pt x="113" y="453"/>
                  </a:lnTo>
                  <a:lnTo>
                    <a:pt x="113" y="793"/>
                  </a:lnTo>
                  <a:lnTo>
                    <a:pt x="226" y="793"/>
                  </a:lnTo>
                  <a:lnTo>
                    <a:pt x="226" y="907"/>
                  </a:lnTo>
                  <a:lnTo>
                    <a:pt x="113" y="907"/>
                  </a:lnTo>
                  <a:lnTo>
                    <a:pt x="113" y="1134"/>
                  </a:lnTo>
                  <a:lnTo>
                    <a:pt x="0" y="1134"/>
                  </a:lnTo>
                  <a:lnTo>
                    <a:pt x="0" y="1360"/>
                  </a:lnTo>
                  <a:lnTo>
                    <a:pt x="113" y="1360"/>
                  </a:lnTo>
                  <a:lnTo>
                    <a:pt x="113" y="1587"/>
                  </a:lnTo>
                  <a:lnTo>
                    <a:pt x="226" y="1587"/>
                  </a:lnTo>
                  <a:lnTo>
                    <a:pt x="226" y="1927"/>
                  </a:lnTo>
                  <a:lnTo>
                    <a:pt x="113" y="1927"/>
                  </a:lnTo>
                  <a:lnTo>
                    <a:pt x="113" y="2154"/>
                  </a:lnTo>
                  <a:lnTo>
                    <a:pt x="340" y="2154"/>
                  </a:lnTo>
                  <a:lnTo>
                    <a:pt x="340" y="2268"/>
                  </a:lnTo>
                  <a:lnTo>
                    <a:pt x="453" y="2268"/>
                  </a:lnTo>
                  <a:lnTo>
                    <a:pt x="453" y="2381"/>
                  </a:lnTo>
                  <a:lnTo>
                    <a:pt x="680" y="2381"/>
                  </a:lnTo>
                  <a:lnTo>
                    <a:pt x="680" y="2494"/>
                  </a:lnTo>
                  <a:lnTo>
                    <a:pt x="907" y="2494"/>
                  </a:lnTo>
                  <a:lnTo>
                    <a:pt x="907" y="2041"/>
                  </a:lnTo>
                  <a:lnTo>
                    <a:pt x="793" y="2041"/>
                  </a:lnTo>
                  <a:lnTo>
                    <a:pt x="793" y="1587"/>
                  </a:lnTo>
                  <a:lnTo>
                    <a:pt x="1020" y="1587"/>
                  </a:lnTo>
                  <a:lnTo>
                    <a:pt x="1247" y="1587"/>
                  </a:lnTo>
                  <a:lnTo>
                    <a:pt x="1247" y="1247"/>
                  </a:lnTo>
                  <a:lnTo>
                    <a:pt x="1134" y="1247"/>
                  </a:lnTo>
                  <a:lnTo>
                    <a:pt x="1134" y="1134"/>
                  </a:lnTo>
                  <a:lnTo>
                    <a:pt x="1020" y="1134"/>
                  </a:lnTo>
                  <a:lnTo>
                    <a:pt x="1020" y="907"/>
                  </a:lnTo>
                  <a:lnTo>
                    <a:pt x="1134" y="907"/>
                  </a:lnTo>
                  <a:lnTo>
                    <a:pt x="1134" y="567"/>
                  </a:lnTo>
                  <a:lnTo>
                    <a:pt x="907" y="567"/>
                  </a:lnTo>
                  <a:lnTo>
                    <a:pt x="907" y="453"/>
                  </a:lnTo>
                  <a:lnTo>
                    <a:pt x="907" y="340"/>
                  </a:lnTo>
                  <a:lnTo>
                    <a:pt x="793" y="340"/>
                  </a:lnTo>
                  <a:lnTo>
                    <a:pt x="793" y="226"/>
                  </a:lnTo>
                  <a:lnTo>
                    <a:pt x="680" y="226"/>
                  </a:lnTo>
                  <a:lnTo>
                    <a:pt x="680" y="113"/>
                  </a:lnTo>
                  <a:lnTo>
                    <a:pt x="567" y="113"/>
                  </a:lnTo>
                  <a:lnTo>
                    <a:pt x="56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47" name="Freeform 135">
              <a:extLst>
                <a:ext uri="{FF2B5EF4-FFF2-40B4-BE49-F238E27FC236}">
                  <a16:creationId xmlns:a16="http://schemas.microsoft.com/office/drawing/2014/main" id="{575BE998-3EAD-401C-B947-EB8019B8B391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8" y="3818"/>
              <a:ext cx="1588" cy="1701"/>
            </a:xfrm>
            <a:custGeom>
              <a:avLst/>
              <a:gdLst>
                <a:gd name="T0" fmla="*/ 1588 w 1588"/>
                <a:gd name="T1" fmla="*/ 113 h 1701"/>
                <a:gd name="T2" fmla="*/ 1361 w 1588"/>
                <a:gd name="T3" fmla="*/ 113 h 1701"/>
                <a:gd name="T4" fmla="*/ 1361 w 1588"/>
                <a:gd name="T5" fmla="*/ 0 h 1701"/>
                <a:gd name="T6" fmla="*/ 794 w 1588"/>
                <a:gd name="T7" fmla="*/ 0 h 1701"/>
                <a:gd name="T8" fmla="*/ 794 w 1588"/>
                <a:gd name="T9" fmla="*/ 227 h 1701"/>
                <a:gd name="T10" fmla="*/ 567 w 1588"/>
                <a:gd name="T11" fmla="*/ 227 h 1701"/>
                <a:gd name="T12" fmla="*/ 567 w 1588"/>
                <a:gd name="T13" fmla="*/ 113 h 1701"/>
                <a:gd name="T14" fmla="*/ 341 w 1588"/>
                <a:gd name="T15" fmla="*/ 113 h 1701"/>
                <a:gd name="T16" fmla="*/ 341 w 1588"/>
                <a:gd name="T17" fmla="*/ 340 h 1701"/>
                <a:gd name="T18" fmla="*/ 227 w 1588"/>
                <a:gd name="T19" fmla="*/ 340 h 1701"/>
                <a:gd name="T20" fmla="*/ 227 w 1588"/>
                <a:gd name="T21" fmla="*/ 567 h 1701"/>
                <a:gd name="T22" fmla="*/ 341 w 1588"/>
                <a:gd name="T23" fmla="*/ 567 h 1701"/>
                <a:gd name="T24" fmla="*/ 341 w 1588"/>
                <a:gd name="T25" fmla="*/ 1020 h 1701"/>
                <a:gd name="T26" fmla="*/ 227 w 1588"/>
                <a:gd name="T27" fmla="*/ 1020 h 1701"/>
                <a:gd name="T28" fmla="*/ 227 w 1588"/>
                <a:gd name="T29" fmla="*/ 1474 h 1701"/>
                <a:gd name="T30" fmla="*/ 114 w 1588"/>
                <a:gd name="T31" fmla="*/ 1474 h 1701"/>
                <a:gd name="T32" fmla="*/ 114 w 1588"/>
                <a:gd name="T33" fmla="*/ 1587 h 1701"/>
                <a:gd name="T34" fmla="*/ 0 w 1588"/>
                <a:gd name="T35" fmla="*/ 1587 h 1701"/>
                <a:gd name="T36" fmla="*/ 0 w 1588"/>
                <a:gd name="T37" fmla="*/ 1701 h 1701"/>
                <a:gd name="T38" fmla="*/ 454 w 1588"/>
                <a:gd name="T39" fmla="*/ 1701 h 1701"/>
                <a:gd name="T40" fmla="*/ 454 w 1588"/>
                <a:gd name="T41" fmla="*/ 1587 h 1701"/>
                <a:gd name="T42" fmla="*/ 681 w 1588"/>
                <a:gd name="T43" fmla="*/ 1587 h 1701"/>
                <a:gd name="T44" fmla="*/ 681 w 1588"/>
                <a:gd name="T45" fmla="*/ 1474 h 1701"/>
                <a:gd name="T46" fmla="*/ 908 w 1588"/>
                <a:gd name="T47" fmla="*/ 1474 h 1701"/>
                <a:gd name="T48" fmla="*/ 908 w 1588"/>
                <a:gd name="T49" fmla="*/ 1361 h 1701"/>
                <a:gd name="T50" fmla="*/ 1021 w 1588"/>
                <a:gd name="T51" fmla="*/ 1361 h 1701"/>
                <a:gd name="T52" fmla="*/ 1021 w 1588"/>
                <a:gd name="T53" fmla="*/ 1247 h 1701"/>
                <a:gd name="T54" fmla="*/ 1248 w 1588"/>
                <a:gd name="T55" fmla="*/ 1247 h 1701"/>
                <a:gd name="T56" fmla="*/ 1248 w 1588"/>
                <a:gd name="T57" fmla="*/ 1134 h 1701"/>
                <a:gd name="T58" fmla="*/ 1361 w 1588"/>
                <a:gd name="T59" fmla="*/ 1134 h 1701"/>
                <a:gd name="T60" fmla="*/ 1361 w 1588"/>
                <a:gd name="T61" fmla="*/ 907 h 1701"/>
                <a:gd name="T62" fmla="*/ 1475 w 1588"/>
                <a:gd name="T63" fmla="*/ 907 h 1701"/>
                <a:gd name="T64" fmla="*/ 1475 w 1588"/>
                <a:gd name="T65" fmla="*/ 567 h 1701"/>
                <a:gd name="T66" fmla="*/ 1361 w 1588"/>
                <a:gd name="T67" fmla="*/ 567 h 1701"/>
                <a:gd name="T68" fmla="*/ 1361 w 1588"/>
                <a:gd name="T69" fmla="*/ 453 h 1701"/>
                <a:gd name="T70" fmla="*/ 1475 w 1588"/>
                <a:gd name="T71" fmla="*/ 453 h 1701"/>
                <a:gd name="T72" fmla="*/ 1475 w 1588"/>
                <a:gd name="T73" fmla="*/ 227 h 1701"/>
                <a:gd name="T74" fmla="*/ 1588 w 1588"/>
                <a:gd name="T75" fmla="*/ 227 h 1701"/>
                <a:gd name="T76" fmla="*/ 1588 w 1588"/>
                <a:gd name="T77" fmla="*/ 113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88" h="1701">
                  <a:moveTo>
                    <a:pt x="1588" y="113"/>
                  </a:moveTo>
                  <a:lnTo>
                    <a:pt x="1361" y="113"/>
                  </a:lnTo>
                  <a:lnTo>
                    <a:pt x="1361" y="0"/>
                  </a:lnTo>
                  <a:lnTo>
                    <a:pt x="794" y="0"/>
                  </a:lnTo>
                  <a:lnTo>
                    <a:pt x="794" y="227"/>
                  </a:lnTo>
                  <a:lnTo>
                    <a:pt x="567" y="227"/>
                  </a:lnTo>
                  <a:lnTo>
                    <a:pt x="567" y="113"/>
                  </a:lnTo>
                  <a:lnTo>
                    <a:pt x="341" y="113"/>
                  </a:lnTo>
                  <a:lnTo>
                    <a:pt x="341" y="340"/>
                  </a:lnTo>
                  <a:lnTo>
                    <a:pt x="227" y="340"/>
                  </a:lnTo>
                  <a:lnTo>
                    <a:pt x="227" y="567"/>
                  </a:lnTo>
                  <a:lnTo>
                    <a:pt x="341" y="567"/>
                  </a:lnTo>
                  <a:lnTo>
                    <a:pt x="341" y="1020"/>
                  </a:lnTo>
                  <a:lnTo>
                    <a:pt x="227" y="1020"/>
                  </a:lnTo>
                  <a:lnTo>
                    <a:pt x="227" y="1474"/>
                  </a:lnTo>
                  <a:lnTo>
                    <a:pt x="114" y="1474"/>
                  </a:lnTo>
                  <a:lnTo>
                    <a:pt x="114" y="1587"/>
                  </a:lnTo>
                  <a:lnTo>
                    <a:pt x="0" y="1587"/>
                  </a:lnTo>
                  <a:lnTo>
                    <a:pt x="0" y="1701"/>
                  </a:lnTo>
                  <a:lnTo>
                    <a:pt x="454" y="1701"/>
                  </a:lnTo>
                  <a:lnTo>
                    <a:pt x="454" y="1587"/>
                  </a:lnTo>
                  <a:lnTo>
                    <a:pt x="681" y="1587"/>
                  </a:lnTo>
                  <a:lnTo>
                    <a:pt x="681" y="1474"/>
                  </a:lnTo>
                  <a:lnTo>
                    <a:pt x="908" y="1474"/>
                  </a:lnTo>
                  <a:lnTo>
                    <a:pt x="908" y="1361"/>
                  </a:lnTo>
                  <a:lnTo>
                    <a:pt x="1021" y="1361"/>
                  </a:lnTo>
                  <a:lnTo>
                    <a:pt x="1021" y="1247"/>
                  </a:lnTo>
                  <a:lnTo>
                    <a:pt x="1248" y="1247"/>
                  </a:lnTo>
                  <a:lnTo>
                    <a:pt x="1248" y="1134"/>
                  </a:lnTo>
                  <a:lnTo>
                    <a:pt x="1361" y="1134"/>
                  </a:lnTo>
                  <a:lnTo>
                    <a:pt x="1361" y="907"/>
                  </a:lnTo>
                  <a:lnTo>
                    <a:pt x="1475" y="907"/>
                  </a:lnTo>
                  <a:lnTo>
                    <a:pt x="1475" y="567"/>
                  </a:lnTo>
                  <a:lnTo>
                    <a:pt x="1361" y="567"/>
                  </a:lnTo>
                  <a:lnTo>
                    <a:pt x="1361" y="453"/>
                  </a:lnTo>
                  <a:lnTo>
                    <a:pt x="1475" y="453"/>
                  </a:lnTo>
                  <a:lnTo>
                    <a:pt x="1475" y="227"/>
                  </a:lnTo>
                  <a:lnTo>
                    <a:pt x="1588" y="227"/>
                  </a:lnTo>
                  <a:lnTo>
                    <a:pt x="1588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48" name="Freeform 136">
              <a:extLst>
                <a:ext uri="{FF2B5EF4-FFF2-40B4-BE49-F238E27FC236}">
                  <a16:creationId xmlns:a16="http://schemas.microsoft.com/office/drawing/2014/main" id="{6BC83FDC-F5B7-4BC4-B2F5-834E3F2E8439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8" y="3591"/>
              <a:ext cx="1134" cy="1814"/>
            </a:xfrm>
            <a:custGeom>
              <a:avLst/>
              <a:gdLst>
                <a:gd name="T0" fmla="*/ 1021 w 1134"/>
                <a:gd name="T1" fmla="*/ 340 h 1814"/>
                <a:gd name="T2" fmla="*/ 1021 w 1134"/>
                <a:gd name="T3" fmla="*/ 227 h 1814"/>
                <a:gd name="T4" fmla="*/ 1134 w 1134"/>
                <a:gd name="T5" fmla="*/ 227 h 1814"/>
                <a:gd name="T6" fmla="*/ 1134 w 1134"/>
                <a:gd name="T7" fmla="*/ 0 h 1814"/>
                <a:gd name="T8" fmla="*/ 794 w 1134"/>
                <a:gd name="T9" fmla="*/ 0 h 1814"/>
                <a:gd name="T10" fmla="*/ 794 w 1134"/>
                <a:gd name="T11" fmla="*/ 227 h 1814"/>
                <a:gd name="T12" fmla="*/ 454 w 1134"/>
                <a:gd name="T13" fmla="*/ 227 h 1814"/>
                <a:gd name="T14" fmla="*/ 454 w 1134"/>
                <a:gd name="T15" fmla="*/ 113 h 1814"/>
                <a:gd name="T16" fmla="*/ 227 w 1134"/>
                <a:gd name="T17" fmla="*/ 113 h 1814"/>
                <a:gd name="T18" fmla="*/ 227 w 1134"/>
                <a:gd name="T19" fmla="*/ 227 h 1814"/>
                <a:gd name="T20" fmla="*/ 113 w 1134"/>
                <a:gd name="T21" fmla="*/ 227 h 1814"/>
                <a:gd name="T22" fmla="*/ 113 w 1134"/>
                <a:gd name="T23" fmla="*/ 340 h 1814"/>
                <a:gd name="T24" fmla="*/ 0 w 1134"/>
                <a:gd name="T25" fmla="*/ 340 h 1814"/>
                <a:gd name="T26" fmla="*/ 0 w 1134"/>
                <a:gd name="T27" fmla="*/ 567 h 1814"/>
                <a:gd name="T28" fmla="*/ 113 w 1134"/>
                <a:gd name="T29" fmla="*/ 567 h 1814"/>
                <a:gd name="T30" fmla="*/ 113 w 1134"/>
                <a:gd name="T31" fmla="*/ 794 h 1814"/>
                <a:gd name="T32" fmla="*/ 227 w 1134"/>
                <a:gd name="T33" fmla="*/ 794 h 1814"/>
                <a:gd name="T34" fmla="*/ 227 w 1134"/>
                <a:gd name="T35" fmla="*/ 907 h 1814"/>
                <a:gd name="T36" fmla="*/ 340 w 1134"/>
                <a:gd name="T37" fmla="*/ 907 h 1814"/>
                <a:gd name="T38" fmla="*/ 340 w 1134"/>
                <a:gd name="T39" fmla="*/ 1021 h 1814"/>
                <a:gd name="T40" fmla="*/ 227 w 1134"/>
                <a:gd name="T41" fmla="*/ 1021 h 1814"/>
                <a:gd name="T42" fmla="*/ 227 w 1134"/>
                <a:gd name="T43" fmla="*/ 1474 h 1814"/>
                <a:gd name="T44" fmla="*/ 340 w 1134"/>
                <a:gd name="T45" fmla="*/ 1474 h 1814"/>
                <a:gd name="T46" fmla="*/ 340 w 1134"/>
                <a:gd name="T47" fmla="*/ 1588 h 1814"/>
                <a:gd name="T48" fmla="*/ 454 w 1134"/>
                <a:gd name="T49" fmla="*/ 1588 h 1814"/>
                <a:gd name="T50" fmla="*/ 454 w 1134"/>
                <a:gd name="T51" fmla="*/ 1701 h 1814"/>
                <a:gd name="T52" fmla="*/ 567 w 1134"/>
                <a:gd name="T53" fmla="*/ 1701 h 1814"/>
                <a:gd name="T54" fmla="*/ 567 w 1134"/>
                <a:gd name="T55" fmla="*/ 1814 h 1814"/>
                <a:gd name="T56" fmla="*/ 794 w 1134"/>
                <a:gd name="T57" fmla="*/ 1814 h 1814"/>
                <a:gd name="T58" fmla="*/ 794 w 1134"/>
                <a:gd name="T59" fmla="*/ 1701 h 1814"/>
                <a:gd name="T60" fmla="*/ 907 w 1134"/>
                <a:gd name="T61" fmla="*/ 1701 h 1814"/>
                <a:gd name="T62" fmla="*/ 907 w 1134"/>
                <a:gd name="T63" fmla="*/ 1247 h 1814"/>
                <a:gd name="T64" fmla="*/ 1021 w 1134"/>
                <a:gd name="T65" fmla="*/ 1247 h 1814"/>
                <a:gd name="T66" fmla="*/ 1021 w 1134"/>
                <a:gd name="T67" fmla="*/ 794 h 1814"/>
                <a:gd name="T68" fmla="*/ 907 w 1134"/>
                <a:gd name="T69" fmla="*/ 794 h 1814"/>
                <a:gd name="T70" fmla="*/ 907 w 1134"/>
                <a:gd name="T71" fmla="*/ 567 h 1814"/>
                <a:gd name="T72" fmla="*/ 1021 w 1134"/>
                <a:gd name="T73" fmla="*/ 567 h 1814"/>
                <a:gd name="T74" fmla="*/ 1021 w 1134"/>
                <a:gd name="T75" fmla="*/ 340 h 1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34" h="1814">
                  <a:moveTo>
                    <a:pt x="1021" y="340"/>
                  </a:moveTo>
                  <a:lnTo>
                    <a:pt x="1021" y="227"/>
                  </a:lnTo>
                  <a:lnTo>
                    <a:pt x="1134" y="227"/>
                  </a:lnTo>
                  <a:lnTo>
                    <a:pt x="1134" y="0"/>
                  </a:lnTo>
                  <a:lnTo>
                    <a:pt x="794" y="0"/>
                  </a:lnTo>
                  <a:lnTo>
                    <a:pt x="794" y="227"/>
                  </a:lnTo>
                  <a:lnTo>
                    <a:pt x="454" y="227"/>
                  </a:lnTo>
                  <a:lnTo>
                    <a:pt x="454" y="113"/>
                  </a:lnTo>
                  <a:lnTo>
                    <a:pt x="227" y="113"/>
                  </a:lnTo>
                  <a:lnTo>
                    <a:pt x="227" y="227"/>
                  </a:lnTo>
                  <a:lnTo>
                    <a:pt x="113" y="227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794"/>
                  </a:lnTo>
                  <a:lnTo>
                    <a:pt x="227" y="794"/>
                  </a:lnTo>
                  <a:lnTo>
                    <a:pt x="227" y="907"/>
                  </a:lnTo>
                  <a:lnTo>
                    <a:pt x="340" y="907"/>
                  </a:lnTo>
                  <a:lnTo>
                    <a:pt x="340" y="1021"/>
                  </a:lnTo>
                  <a:lnTo>
                    <a:pt x="227" y="1021"/>
                  </a:lnTo>
                  <a:lnTo>
                    <a:pt x="227" y="1474"/>
                  </a:lnTo>
                  <a:lnTo>
                    <a:pt x="340" y="1474"/>
                  </a:lnTo>
                  <a:lnTo>
                    <a:pt x="340" y="1588"/>
                  </a:lnTo>
                  <a:lnTo>
                    <a:pt x="454" y="1588"/>
                  </a:lnTo>
                  <a:lnTo>
                    <a:pt x="454" y="1701"/>
                  </a:lnTo>
                  <a:lnTo>
                    <a:pt x="567" y="1701"/>
                  </a:lnTo>
                  <a:lnTo>
                    <a:pt x="567" y="1814"/>
                  </a:lnTo>
                  <a:lnTo>
                    <a:pt x="794" y="1814"/>
                  </a:lnTo>
                  <a:lnTo>
                    <a:pt x="794" y="1701"/>
                  </a:lnTo>
                  <a:lnTo>
                    <a:pt x="907" y="1701"/>
                  </a:lnTo>
                  <a:lnTo>
                    <a:pt x="907" y="1247"/>
                  </a:lnTo>
                  <a:lnTo>
                    <a:pt x="1021" y="1247"/>
                  </a:lnTo>
                  <a:lnTo>
                    <a:pt x="1021" y="794"/>
                  </a:lnTo>
                  <a:lnTo>
                    <a:pt x="907" y="794"/>
                  </a:lnTo>
                  <a:lnTo>
                    <a:pt x="907" y="567"/>
                  </a:lnTo>
                  <a:lnTo>
                    <a:pt x="1021" y="567"/>
                  </a:lnTo>
                  <a:lnTo>
                    <a:pt x="1021" y="34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49" name="Freeform 137">
              <a:extLst>
                <a:ext uri="{FF2B5EF4-FFF2-40B4-BE49-F238E27FC236}">
                  <a16:creationId xmlns:a16="http://schemas.microsoft.com/office/drawing/2014/main" id="{1BD2E62F-FBD3-4B87-A1B4-45C8965E9FB3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9" y="4045"/>
              <a:ext cx="2835" cy="1927"/>
            </a:xfrm>
            <a:custGeom>
              <a:avLst/>
              <a:gdLst>
                <a:gd name="T0" fmla="*/ 0 w 2835"/>
                <a:gd name="T1" fmla="*/ 1247 h 1927"/>
                <a:gd name="T2" fmla="*/ 0 w 2835"/>
                <a:gd name="T3" fmla="*/ 1474 h 1927"/>
                <a:gd name="T4" fmla="*/ 113 w 2835"/>
                <a:gd name="T5" fmla="*/ 1474 h 1927"/>
                <a:gd name="T6" fmla="*/ 113 w 2835"/>
                <a:gd name="T7" fmla="*/ 1701 h 1927"/>
                <a:gd name="T8" fmla="*/ 227 w 2835"/>
                <a:gd name="T9" fmla="*/ 1701 h 1927"/>
                <a:gd name="T10" fmla="*/ 227 w 2835"/>
                <a:gd name="T11" fmla="*/ 1814 h 1927"/>
                <a:gd name="T12" fmla="*/ 453 w 2835"/>
                <a:gd name="T13" fmla="*/ 1814 h 1927"/>
                <a:gd name="T14" fmla="*/ 453 w 2835"/>
                <a:gd name="T15" fmla="*/ 1701 h 1927"/>
                <a:gd name="T16" fmla="*/ 1134 w 2835"/>
                <a:gd name="T17" fmla="*/ 1701 h 1927"/>
                <a:gd name="T18" fmla="*/ 1134 w 2835"/>
                <a:gd name="T19" fmla="*/ 1587 h 1927"/>
                <a:gd name="T20" fmla="*/ 1247 w 2835"/>
                <a:gd name="T21" fmla="*/ 1587 h 1927"/>
                <a:gd name="T22" fmla="*/ 1247 w 2835"/>
                <a:gd name="T23" fmla="*/ 1360 h 1927"/>
                <a:gd name="T24" fmla="*/ 1474 w 2835"/>
                <a:gd name="T25" fmla="*/ 1360 h 1927"/>
                <a:gd name="T26" fmla="*/ 1814 w 2835"/>
                <a:gd name="T27" fmla="*/ 1360 h 1927"/>
                <a:gd name="T28" fmla="*/ 1814 w 2835"/>
                <a:gd name="T29" fmla="*/ 1474 h 1927"/>
                <a:gd name="T30" fmla="*/ 1701 w 2835"/>
                <a:gd name="T31" fmla="*/ 1474 h 1927"/>
                <a:gd name="T32" fmla="*/ 1701 w 2835"/>
                <a:gd name="T33" fmla="*/ 1927 h 1927"/>
                <a:gd name="T34" fmla="*/ 1928 w 2835"/>
                <a:gd name="T35" fmla="*/ 1927 h 1927"/>
                <a:gd name="T36" fmla="*/ 1928 w 2835"/>
                <a:gd name="T37" fmla="*/ 1701 h 1927"/>
                <a:gd name="T38" fmla="*/ 2041 w 2835"/>
                <a:gd name="T39" fmla="*/ 1701 h 1927"/>
                <a:gd name="T40" fmla="*/ 2041 w 2835"/>
                <a:gd name="T41" fmla="*/ 1587 h 1927"/>
                <a:gd name="T42" fmla="*/ 2381 w 2835"/>
                <a:gd name="T43" fmla="*/ 1587 h 1927"/>
                <a:gd name="T44" fmla="*/ 2381 w 2835"/>
                <a:gd name="T45" fmla="*/ 1474 h 1927"/>
                <a:gd name="T46" fmla="*/ 2495 w 2835"/>
                <a:gd name="T47" fmla="*/ 1474 h 1927"/>
                <a:gd name="T48" fmla="*/ 2495 w 2835"/>
                <a:gd name="T49" fmla="*/ 1247 h 1927"/>
                <a:gd name="T50" fmla="*/ 2381 w 2835"/>
                <a:gd name="T51" fmla="*/ 1247 h 1927"/>
                <a:gd name="T52" fmla="*/ 2381 w 2835"/>
                <a:gd name="T53" fmla="*/ 1134 h 1927"/>
                <a:gd name="T54" fmla="*/ 2495 w 2835"/>
                <a:gd name="T55" fmla="*/ 1134 h 1927"/>
                <a:gd name="T56" fmla="*/ 2495 w 2835"/>
                <a:gd name="T57" fmla="*/ 1020 h 1927"/>
                <a:gd name="T58" fmla="*/ 2381 w 2835"/>
                <a:gd name="T59" fmla="*/ 1020 h 1927"/>
                <a:gd name="T60" fmla="*/ 2381 w 2835"/>
                <a:gd name="T61" fmla="*/ 907 h 1927"/>
                <a:gd name="T62" fmla="*/ 2608 w 2835"/>
                <a:gd name="T63" fmla="*/ 907 h 1927"/>
                <a:gd name="T64" fmla="*/ 2608 w 2835"/>
                <a:gd name="T65" fmla="*/ 793 h 1927"/>
                <a:gd name="T66" fmla="*/ 2835 w 2835"/>
                <a:gd name="T67" fmla="*/ 793 h 1927"/>
                <a:gd name="T68" fmla="*/ 2835 w 2835"/>
                <a:gd name="T69" fmla="*/ 680 h 1927"/>
                <a:gd name="T70" fmla="*/ 2381 w 2835"/>
                <a:gd name="T71" fmla="*/ 680 h 1927"/>
                <a:gd name="T72" fmla="*/ 2381 w 2835"/>
                <a:gd name="T73" fmla="*/ 567 h 1927"/>
                <a:gd name="T74" fmla="*/ 2041 w 2835"/>
                <a:gd name="T75" fmla="*/ 567 h 1927"/>
                <a:gd name="T76" fmla="*/ 2041 w 2835"/>
                <a:gd name="T77" fmla="*/ 226 h 1927"/>
                <a:gd name="T78" fmla="*/ 2154 w 2835"/>
                <a:gd name="T79" fmla="*/ 226 h 1927"/>
                <a:gd name="T80" fmla="*/ 2154 w 2835"/>
                <a:gd name="T81" fmla="*/ 113 h 1927"/>
                <a:gd name="T82" fmla="*/ 2495 w 2835"/>
                <a:gd name="T83" fmla="*/ 113 h 1927"/>
                <a:gd name="T84" fmla="*/ 2495 w 2835"/>
                <a:gd name="T85" fmla="*/ 0 h 1927"/>
                <a:gd name="T86" fmla="*/ 2041 w 2835"/>
                <a:gd name="T87" fmla="*/ 0 h 1927"/>
                <a:gd name="T88" fmla="*/ 2041 w 2835"/>
                <a:gd name="T89" fmla="*/ 113 h 1927"/>
                <a:gd name="T90" fmla="*/ 1701 w 2835"/>
                <a:gd name="T91" fmla="*/ 113 h 1927"/>
                <a:gd name="T92" fmla="*/ 1701 w 2835"/>
                <a:gd name="T93" fmla="*/ 226 h 1927"/>
                <a:gd name="T94" fmla="*/ 1474 w 2835"/>
                <a:gd name="T95" fmla="*/ 226 h 1927"/>
                <a:gd name="T96" fmla="*/ 1474 w 2835"/>
                <a:gd name="T97" fmla="*/ 453 h 1927"/>
                <a:gd name="T98" fmla="*/ 1361 w 2835"/>
                <a:gd name="T99" fmla="*/ 453 h 1927"/>
                <a:gd name="T100" fmla="*/ 1361 w 2835"/>
                <a:gd name="T101" fmla="*/ 567 h 1927"/>
                <a:gd name="T102" fmla="*/ 1020 w 2835"/>
                <a:gd name="T103" fmla="*/ 567 h 1927"/>
                <a:gd name="T104" fmla="*/ 1020 w 2835"/>
                <a:gd name="T105" fmla="*/ 680 h 1927"/>
                <a:gd name="T106" fmla="*/ 680 w 2835"/>
                <a:gd name="T107" fmla="*/ 680 h 1927"/>
                <a:gd name="T108" fmla="*/ 680 w 2835"/>
                <a:gd name="T109" fmla="*/ 907 h 1927"/>
                <a:gd name="T110" fmla="*/ 567 w 2835"/>
                <a:gd name="T111" fmla="*/ 907 h 1927"/>
                <a:gd name="T112" fmla="*/ 567 w 2835"/>
                <a:gd name="T113" fmla="*/ 1020 h 1927"/>
                <a:gd name="T114" fmla="*/ 340 w 2835"/>
                <a:gd name="T115" fmla="*/ 1020 h 1927"/>
                <a:gd name="T116" fmla="*/ 340 w 2835"/>
                <a:gd name="T117" fmla="*/ 1134 h 1927"/>
                <a:gd name="T118" fmla="*/ 227 w 2835"/>
                <a:gd name="T119" fmla="*/ 1134 h 1927"/>
                <a:gd name="T120" fmla="*/ 227 w 2835"/>
                <a:gd name="T121" fmla="*/ 1247 h 1927"/>
                <a:gd name="T122" fmla="*/ 0 w 2835"/>
                <a:gd name="T123" fmla="*/ 1247 h 19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835" h="1927">
                  <a:moveTo>
                    <a:pt x="0" y="1247"/>
                  </a:moveTo>
                  <a:lnTo>
                    <a:pt x="0" y="1474"/>
                  </a:lnTo>
                  <a:lnTo>
                    <a:pt x="113" y="1474"/>
                  </a:lnTo>
                  <a:lnTo>
                    <a:pt x="113" y="1701"/>
                  </a:lnTo>
                  <a:lnTo>
                    <a:pt x="227" y="1701"/>
                  </a:lnTo>
                  <a:lnTo>
                    <a:pt x="227" y="1814"/>
                  </a:lnTo>
                  <a:lnTo>
                    <a:pt x="453" y="1814"/>
                  </a:lnTo>
                  <a:lnTo>
                    <a:pt x="453" y="1701"/>
                  </a:lnTo>
                  <a:lnTo>
                    <a:pt x="1134" y="1701"/>
                  </a:lnTo>
                  <a:lnTo>
                    <a:pt x="1134" y="1587"/>
                  </a:lnTo>
                  <a:lnTo>
                    <a:pt x="1247" y="1587"/>
                  </a:lnTo>
                  <a:lnTo>
                    <a:pt x="1247" y="1360"/>
                  </a:lnTo>
                  <a:lnTo>
                    <a:pt x="1474" y="1360"/>
                  </a:lnTo>
                  <a:lnTo>
                    <a:pt x="1814" y="1360"/>
                  </a:lnTo>
                  <a:lnTo>
                    <a:pt x="1814" y="1474"/>
                  </a:lnTo>
                  <a:lnTo>
                    <a:pt x="1701" y="1474"/>
                  </a:lnTo>
                  <a:lnTo>
                    <a:pt x="1701" y="1927"/>
                  </a:lnTo>
                  <a:lnTo>
                    <a:pt x="1928" y="1927"/>
                  </a:lnTo>
                  <a:lnTo>
                    <a:pt x="1928" y="1701"/>
                  </a:lnTo>
                  <a:lnTo>
                    <a:pt x="2041" y="1701"/>
                  </a:lnTo>
                  <a:lnTo>
                    <a:pt x="2041" y="1587"/>
                  </a:lnTo>
                  <a:lnTo>
                    <a:pt x="2381" y="1587"/>
                  </a:lnTo>
                  <a:lnTo>
                    <a:pt x="2381" y="1474"/>
                  </a:lnTo>
                  <a:lnTo>
                    <a:pt x="2495" y="1474"/>
                  </a:lnTo>
                  <a:lnTo>
                    <a:pt x="2495" y="1247"/>
                  </a:lnTo>
                  <a:lnTo>
                    <a:pt x="2381" y="1247"/>
                  </a:lnTo>
                  <a:lnTo>
                    <a:pt x="2381" y="1134"/>
                  </a:lnTo>
                  <a:lnTo>
                    <a:pt x="2495" y="1134"/>
                  </a:lnTo>
                  <a:lnTo>
                    <a:pt x="2495" y="1020"/>
                  </a:lnTo>
                  <a:lnTo>
                    <a:pt x="2381" y="1020"/>
                  </a:lnTo>
                  <a:lnTo>
                    <a:pt x="2381" y="907"/>
                  </a:lnTo>
                  <a:lnTo>
                    <a:pt x="2608" y="907"/>
                  </a:lnTo>
                  <a:lnTo>
                    <a:pt x="2608" y="793"/>
                  </a:lnTo>
                  <a:lnTo>
                    <a:pt x="2835" y="793"/>
                  </a:lnTo>
                  <a:lnTo>
                    <a:pt x="2835" y="680"/>
                  </a:lnTo>
                  <a:lnTo>
                    <a:pt x="2381" y="680"/>
                  </a:lnTo>
                  <a:lnTo>
                    <a:pt x="2381" y="567"/>
                  </a:lnTo>
                  <a:lnTo>
                    <a:pt x="2041" y="567"/>
                  </a:lnTo>
                  <a:lnTo>
                    <a:pt x="2041" y="226"/>
                  </a:lnTo>
                  <a:lnTo>
                    <a:pt x="2154" y="226"/>
                  </a:lnTo>
                  <a:lnTo>
                    <a:pt x="2154" y="113"/>
                  </a:lnTo>
                  <a:lnTo>
                    <a:pt x="2495" y="113"/>
                  </a:lnTo>
                  <a:lnTo>
                    <a:pt x="2495" y="0"/>
                  </a:lnTo>
                  <a:lnTo>
                    <a:pt x="2041" y="0"/>
                  </a:lnTo>
                  <a:lnTo>
                    <a:pt x="2041" y="113"/>
                  </a:lnTo>
                  <a:lnTo>
                    <a:pt x="1701" y="113"/>
                  </a:lnTo>
                  <a:lnTo>
                    <a:pt x="1701" y="226"/>
                  </a:lnTo>
                  <a:lnTo>
                    <a:pt x="1474" y="226"/>
                  </a:lnTo>
                  <a:lnTo>
                    <a:pt x="1474" y="453"/>
                  </a:lnTo>
                  <a:lnTo>
                    <a:pt x="1361" y="453"/>
                  </a:lnTo>
                  <a:lnTo>
                    <a:pt x="1361" y="567"/>
                  </a:lnTo>
                  <a:lnTo>
                    <a:pt x="1020" y="567"/>
                  </a:lnTo>
                  <a:lnTo>
                    <a:pt x="1020" y="680"/>
                  </a:lnTo>
                  <a:lnTo>
                    <a:pt x="680" y="680"/>
                  </a:lnTo>
                  <a:lnTo>
                    <a:pt x="680" y="907"/>
                  </a:lnTo>
                  <a:lnTo>
                    <a:pt x="567" y="907"/>
                  </a:lnTo>
                  <a:lnTo>
                    <a:pt x="567" y="1020"/>
                  </a:lnTo>
                  <a:lnTo>
                    <a:pt x="340" y="1020"/>
                  </a:lnTo>
                  <a:lnTo>
                    <a:pt x="340" y="1134"/>
                  </a:lnTo>
                  <a:lnTo>
                    <a:pt x="227" y="1134"/>
                  </a:lnTo>
                  <a:lnTo>
                    <a:pt x="227" y="1247"/>
                  </a:lnTo>
                  <a:lnTo>
                    <a:pt x="0" y="124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50" name="Rectangle 138">
              <a:extLst>
                <a:ext uri="{FF2B5EF4-FFF2-40B4-BE49-F238E27FC236}">
                  <a16:creationId xmlns:a16="http://schemas.microsoft.com/office/drawing/2014/main" id="{BBE37A67-B490-4246-9D4B-D7653A2FD3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3" y="4271"/>
              <a:ext cx="114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51" name="Rectangle 139">
              <a:extLst>
                <a:ext uri="{FF2B5EF4-FFF2-40B4-BE49-F238E27FC236}">
                  <a16:creationId xmlns:a16="http://schemas.microsoft.com/office/drawing/2014/main" id="{BF93DBBF-3E69-4CB7-AD87-1E6A1BCA8C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94" y="4612"/>
              <a:ext cx="113" cy="11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53" name="Freeform 141">
              <a:extLst>
                <a:ext uri="{FF2B5EF4-FFF2-40B4-BE49-F238E27FC236}">
                  <a16:creationId xmlns:a16="http://schemas.microsoft.com/office/drawing/2014/main" id="{8BEE2356-DDCD-4E1E-B0D2-2154C5FF1F5C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3" y="3818"/>
              <a:ext cx="1021" cy="453"/>
            </a:xfrm>
            <a:custGeom>
              <a:avLst/>
              <a:gdLst>
                <a:gd name="T0" fmla="*/ 1021 w 1021"/>
                <a:gd name="T1" fmla="*/ 227 h 453"/>
                <a:gd name="T2" fmla="*/ 567 w 1021"/>
                <a:gd name="T3" fmla="*/ 227 h 453"/>
                <a:gd name="T4" fmla="*/ 567 w 1021"/>
                <a:gd name="T5" fmla="*/ 340 h 453"/>
                <a:gd name="T6" fmla="*/ 227 w 1021"/>
                <a:gd name="T7" fmla="*/ 340 h 453"/>
                <a:gd name="T8" fmla="*/ 227 w 1021"/>
                <a:gd name="T9" fmla="*/ 453 h 453"/>
                <a:gd name="T10" fmla="*/ 0 w 1021"/>
                <a:gd name="T11" fmla="*/ 453 h 453"/>
                <a:gd name="T12" fmla="*/ 0 w 1021"/>
                <a:gd name="T13" fmla="*/ 113 h 453"/>
                <a:gd name="T14" fmla="*/ 113 w 1021"/>
                <a:gd name="T15" fmla="*/ 113 h 453"/>
                <a:gd name="T16" fmla="*/ 113 w 1021"/>
                <a:gd name="T17" fmla="*/ 0 h 453"/>
                <a:gd name="T18" fmla="*/ 340 w 1021"/>
                <a:gd name="T19" fmla="*/ 0 h 453"/>
                <a:gd name="T20" fmla="*/ 340 w 1021"/>
                <a:gd name="T21" fmla="*/ 113 h 453"/>
                <a:gd name="T22" fmla="*/ 1021 w 1021"/>
                <a:gd name="T23" fmla="*/ 113 h 453"/>
                <a:gd name="T24" fmla="*/ 1021 w 1021"/>
                <a:gd name="T25" fmla="*/ 227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21" h="453">
                  <a:moveTo>
                    <a:pt x="1021" y="227"/>
                  </a:moveTo>
                  <a:lnTo>
                    <a:pt x="567" y="227"/>
                  </a:lnTo>
                  <a:lnTo>
                    <a:pt x="567" y="340"/>
                  </a:lnTo>
                  <a:lnTo>
                    <a:pt x="227" y="340"/>
                  </a:lnTo>
                  <a:lnTo>
                    <a:pt x="227" y="453"/>
                  </a:lnTo>
                  <a:lnTo>
                    <a:pt x="0" y="453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1021" y="113"/>
                  </a:lnTo>
                  <a:lnTo>
                    <a:pt x="1021" y="22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54" name="Freeform 142">
              <a:extLst>
                <a:ext uri="{FF2B5EF4-FFF2-40B4-BE49-F238E27FC236}">
                  <a16:creationId xmlns:a16="http://schemas.microsoft.com/office/drawing/2014/main" id="{0DDCA4BE-A228-4A53-BAF8-41C3DA8F90BA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9" y="3251"/>
              <a:ext cx="1361" cy="1474"/>
            </a:xfrm>
            <a:custGeom>
              <a:avLst/>
              <a:gdLst>
                <a:gd name="T0" fmla="*/ 1021 w 1361"/>
                <a:gd name="T1" fmla="*/ 0 h 1474"/>
                <a:gd name="T2" fmla="*/ 1021 w 1361"/>
                <a:gd name="T3" fmla="*/ 340 h 1474"/>
                <a:gd name="T4" fmla="*/ 907 w 1361"/>
                <a:gd name="T5" fmla="*/ 340 h 1474"/>
                <a:gd name="T6" fmla="*/ 907 w 1361"/>
                <a:gd name="T7" fmla="*/ 453 h 1474"/>
                <a:gd name="T8" fmla="*/ 1361 w 1361"/>
                <a:gd name="T9" fmla="*/ 453 h 1474"/>
                <a:gd name="T10" fmla="*/ 1361 w 1361"/>
                <a:gd name="T11" fmla="*/ 567 h 1474"/>
                <a:gd name="T12" fmla="*/ 907 w 1361"/>
                <a:gd name="T13" fmla="*/ 567 h 1474"/>
                <a:gd name="T14" fmla="*/ 907 w 1361"/>
                <a:gd name="T15" fmla="*/ 680 h 1474"/>
                <a:gd name="T16" fmla="*/ 794 w 1361"/>
                <a:gd name="T17" fmla="*/ 680 h 1474"/>
                <a:gd name="T18" fmla="*/ 794 w 1361"/>
                <a:gd name="T19" fmla="*/ 1247 h 1474"/>
                <a:gd name="T20" fmla="*/ 681 w 1361"/>
                <a:gd name="T21" fmla="*/ 1247 h 1474"/>
                <a:gd name="T22" fmla="*/ 681 w 1361"/>
                <a:gd name="T23" fmla="*/ 1361 h 1474"/>
                <a:gd name="T24" fmla="*/ 340 w 1361"/>
                <a:gd name="T25" fmla="*/ 1361 h 1474"/>
                <a:gd name="T26" fmla="*/ 340 w 1361"/>
                <a:gd name="T27" fmla="*/ 1474 h 1474"/>
                <a:gd name="T28" fmla="*/ 114 w 1361"/>
                <a:gd name="T29" fmla="*/ 1474 h 1474"/>
                <a:gd name="T30" fmla="*/ 114 w 1361"/>
                <a:gd name="T31" fmla="*/ 1134 h 1474"/>
                <a:gd name="T32" fmla="*/ 0 w 1361"/>
                <a:gd name="T33" fmla="*/ 1134 h 1474"/>
                <a:gd name="T34" fmla="*/ 0 w 1361"/>
                <a:gd name="T35" fmla="*/ 1020 h 1474"/>
                <a:gd name="T36" fmla="*/ 114 w 1361"/>
                <a:gd name="T37" fmla="*/ 1020 h 1474"/>
                <a:gd name="T38" fmla="*/ 114 w 1361"/>
                <a:gd name="T39" fmla="*/ 794 h 1474"/>
                <a:gd name="T40" fmla="*/ 227 w 1361"/>
                <a:gd name="T41" fmla="*/ 794 h 1474"/>
                <a:gd name="T42" fmla="*/ 227 w 1361"/>
                <a:gd name="T43" fmla="*/ 680 h 1474"/>
                <a:gd name="T44" fmla="*/ 454 w 1361"/>
                <a:gd name="T45" fmla="*/ 680 h 1474"/>
                <a:gd name="T46" fmla="*/ 454 w 1361"/>
                <a:gd name="T47" fmla="*/ 227 h 1474"/>
                <a:gd name="T48" fmla="*/ 567 w 1361"/>
                <a:gd name="T49" fmla="*/ 227 h 1474"/>
                <a:gd name="T50" fmla="*/ 567 w 1361"/>
                <a:gd name="T51" fmla="*/ 113 h 1474"/>
                <a:gd name="T52" fmla="*/ 794 w 1361"/>
                <a:gd name="T53" fmla="*/ 113 h 1474"/>
                <a:gd name="T54" fmla="*/ 794 w 1361"/>
                <a:gd name="T55" fmla="*/ 0 h 1474"/>
                <a:gd name="T56" fmla="*/ 1021 w 1361"/>
                <a:gd name="T57" fmla="*/ 0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61" h="1474">
                  <a:moveTo>
                    <a:pt x="1021" y="0"/>
                  </a:moveTo>
                  <a:lnTo>
                    <a:pt x="1021" y="340"/>
                  </a:lnTo>
                  <a:lnTo>
                    <a:pt x="907" y="340"/>
                  </a:lnTo>
                  <a:lnTo>
                    <a:pt x="907" y="453"/>
                  </a:lnTo>
                  <a:lnTo>
                    <a:pt x="1361" y="453"/>
                  </a:lnTo>
                  <a:lnTo>
                    <a:pt x="1361" y="567"/>
                  </a:lnTo>
                  <a:lnTo>
                    <a:pt x="907" y="567"/>
                  </a:lnTo>
                  <a:lnTo>
                    <a:pt x="907" y="680"/>
                  </a:lnTo>
                  <a:lnTo>
                    <a:pt x="794" y="680"/>
                  </a:lnTo>
                  <a:lnTo>
                    <a:pt x="794" y="1247"/>
                  </a:lnTo>
                  <a:lnTo>
                    <a:pt x="681" y="1247"/>
                  </a:lnTo>
                  <a:lnTo>
                    <a:pt x="681" y="1361"/>
                  </a:lnTo>
                  <a:lnTo>
                    <a:pt x="340" y="1361"/>
                  </a:lnTo>
                  <a:lnTo>
                    <a:pt x="340" y="1474"/>
                  </a:lnTo>
                  <a:lnTo>
                    <a:pt x="114" y="1474"/>
                  </a:lnTo>
                  <a:lnTo>
                    <a:pt x="114" y="1134"/>
                  </a:lnTo>
                  <a:lnTo>
                    <a:pt x="0" y="1134"/>
                  </a:lnTo>
                  <a:lnTo>
                    <a:pt x="0" y="1020"/>
                  </a:lnTo>
                  <a:lnTo>
                    <a:pt x="114" y="1020"/>
                  </a:lnTo>
                  <a:lnTo>
                    <a:pt x="114" y="794"/>
                  </a:lnTo>
                  <a:lnTo>
                    <a:pt x="227" y="794"/>
                  </a:lnTo>
                  <a:lnTo>
                    <a:pt x="227" y="680"/>
                  </a:lnTo>
                  <a:lnTo>
                    <a:pt x="454" y="680"/>
                  </a:lnTo>
                  <a:lnTo>
                    <a:pt x="454" y="227"/>
                  </a:lnTo>
                  <a:lnTo>
                    <a:pt x="567" y="227"/>
                  </a:lnTo>
                  <a:lnTo>
                    <a:pt x="567" y="113"/>
                  </a:lnTo>
                  <a:lnTo>
                    <a:pt x="794" y="113"/>
                  </a:lnTo>
                  <a:lnTo>
                    <a:pt x="794" y="0"/>
                  </a:lnTo>
                  <a:lnTo>
                    <a:pt x="1021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55" name="Freeform 143">
              <a:extLst>
                <a:ext uri="{FF2B5EF4-FFF2-40B4-BE49-F238E27FC236}">
                  <a16:creationId xmlns:a16="http://schemas.microsoft.com/office/drawing/2014/main" id="{CF486A01-4DFF-4434-8932-2DBAF9F668D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9" y="2797"/>
              <a:ext cx="2381" cy="1248"/>
            </a:xfrm>
            <a:custGeom>
              <a:avLst/>
              <a:gdLst>
                <a:gd name="T0" fmla="*/ 2381 w 2381"/>
                <a:gd name="T1" fmla="*/ 114 h 1248"/>
                <a:gd name="T2" fmla="*/ 2381 w 2381"/>
                <a:gd name="T3" fmla="*/ 227 h 1248"/>
                <a:gd name="T4" fmla="*/ 2268 w 2381"/>
                <a:gd name="T5" fmla="*/ 227 h 1248"/>
                <a:gd name="T6" fmla="*/ 2268 w 2381"/>
                <a:gd name="T7" fmla="*/ 340 h 1248"/>
                <a:gd name="T8" fmla="*/ 2154 w 2381"/>
                <a:gd name="T9" fmla="*/ 340 h 1248"/>
                <a:gd name="T10" fmla="*/ 2154 w 2381"/>
                <a:gd name="T11" fmla="*/ 567 h 1248"/>
                <a:gd name="T12" fmla="*/ 2041 w 2381"/>
                <a:gd name="T13" fmla="*/ 567 h 1248"/>
                <a:gd name="T14" fmla="*/ 2041 w 2381"/>
                <a:gd name="T15" fmla="*/ 454 h 1248"/>
                <a:gd name="T16" fmla="*/ 1814 w 2381"/>
                <a:gd name="T17" fmla="*/ 454 h 1248"/>
                <a:gd name="T18" fmla="*/ 1814 w 2381"/>
                <a:gd name="T19" fmla="*/ 567 h 1248"/>
                <a:gd name="T20" fmla="*/ 1587 w 2381"/>
                <a:gd name="T21" fmla="*/ 567 h 1248"/>
                <a:gd name="T22" fmla="*/ 1587 w 2381"/>
                <a:gd name="T23" fmla="*/ 681 h 1248"/>
                <a:gd name="T24" fmla="*/ 1474 w 2381"/>
                <a:gd name="T25" fmla="*/ 681 h 1248"/>
                <a:gd name="T26" fmla="*/ 1474 w 2381"/>
                <a:gd name="T27" fmla="*/ 1134 h 1248"/>
                <a:gd name="T28" fmla="*/ 1020 w 2381"/>
                <a:gd name="T29" fmla="*/ 1134 h 1248"/>
                <a:gd name="T30" fmla="*/ 1020 w 2381"/>
                <a:gd name="T31" fmla="*/ 1021 h 1248"/>
                <a:gd name="T32" fmla="*/ 453 w 2381"/>
                <a:gd name="T33" fmla="*/ 1021 h 1248"/>
                <a:gd name="T34" fmla="*/ 453 w 2381"/>
                <a:gd name="T35" fmla="*/ 1248 h 1248"/>
                <a:gd name="T36" fmla="*/ 226 w 2381"/>
                <a:gd name="T37" fmla="*/ 1248 h 1248"/>
                <a:gd name="T38" fmla="*/ 226 w 2381"/>
                <a:gd name="T39" fmla="*/ 1134 h 1248"/>
                <a:gd name="T40" fmla="*/ 0 w 2381"/>
                <a:gd name="T41" fmla="*/ 1134 h 1248"/>
                <a:gd name="T42" fmla="*/ 0 w 2381"/>
                <a:gd name="T43" fmla="*/ 1021 h 1248"/>
                <a:gd name="T44" fmla="*/ 113 w 2381"/>
                <a:gd name="T45" fmla="*/ 1021 h 1248"/>
                <a:gd name="T46" fmla="*/ 113 w 2381"/>
                <a:gd name="T47" fmla="*/ 794 h 1248"/>
                <a:gd name="T48" fmla="*/ 226 w 2381"/>
                <a:gd name="T49" fmla="*/ 794 h 1248"/>
                <a:gd name="T50" fmla="*/ 226 w 2381"/>
                <a:gd name="T51" fmla="*/ 681 h 1248"/>
                <a:gd name="T52" fmla="*/ 453 w 2381"/>
                <a:gd name="T53" fmla="*/ 681 h 1248"/>
                <a:gd name="T54" fmla="*/ 453 w 2381"/>
                <a:gd name="T55" fmla="*/ 567 h 1248"/>
                <a:gd name="T56" fmla="*/ 567 w 2381"/>
                <a:gd name="T57" fmla="*/ 567 h 1248"/>
                <a:gd name="T58" fmla="*/ 567 w 2381"/>
                <a:gd name="T59" fmla="*/ 227 h 1248"/>
                <a:gd name="T60" fmla="*/ 453 w 2381"/>
                <a:gd name="T61" fmla="*/ 227 h 1248"/>
                <a:gd name="T62" fmla="*/ 453 w 2381"/>
                <a:gd name="T63" fmla="*/ 114 h 1248"/>
                <a:gd name="T64" fmla="*/ 1134 w 2381"/>
                <a:gd name="T65" fmla="*/ 114 h 1248"/>
                <a:gd name="T66" fmla="*/ 1134 w 2381"/>
                <a:gd name="T67" fmla="*/ 0 h 1248"/>
                <a:gd name="T68" fmla="*/ 1360 w 2381"/>
                <a:gd name="T69" fmla="*/ 0 h 1248"/>
                <a:gd name="T70" fmla="*/ 1360 w 2381"/>
                <a:gd name="T71" fmla="*/ 114 h 1248"/>
                <a:gd name="T72" fmla="*/ 1587 w 2381"/>
                <a:gd name="T73" fmla="*/ 114 h 1248"/>
                <a:gd name="T74" fmla="*/ 1587 w 2381"/>
                <a:gd name="T75" fmla="*/ 227 h 1248"/>
                <a:gd name="T76" fmla="*/ 2041 w 2381"/>
                <a:gd name="T77" fmla="*/ 227 h 1248"/>
                <a:gd name="T78" fmla="*/ 2041 w 2381"/>
                <a:gd name="T79" fmla="*/ 114 h 1248"/>
                <a:gd name="T80" fmla="*/ 2381 w 2381"/>
                <a:gd name="T81" fmla="*/ 114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381" h="1248">
                  <a:moveTo>
                    <a:pt x="2381" y="114"/>
                  </a:moveTo>
                  <a:lnTo>
                    <a:pt x="2381" y="227"/>
                  </a:lnTo>
                  <a:lnTo>
                    <a:pt x="2268" y="227"/>
                  </a:lnTo>
                  <a:lnTo>
                    <a:pt x="2268" y="340"/>
                  </a:lnTo>
                  <a:lnTo>
                    <a:pt x="2154" y="340"/>
                  </a:lnTo>
                  <a:lnTo>
                    <a:pt x="2154" y="567"/>
                  </a:lnTo>
                  <a:lnTo>
                    <a:pt x="2041" y="567"/>
                  </a:lnTo>
                  <a:lnTo>
                    <a:pt x="2041" y="454"/>
                  </a:lnTo>
                  <a:lnTo>
                    <a:pt x="1814" y="454"/>
                  </a:lnTo>
                  <a:lnTo>
                    <a:pt x="1814" y="567"/>
                  </a:lnTo>
                  <a:lnTo>
                    <a:pt x="1587" y="567"/>
                  </a:lnTo>
                  <a:lnTo>
                    <a:pt x="1587" y="681"/>
                  </a:lnTo>
                  <a:lnTo>
                    <a:pt x="1474" y="681"/>
                  </a:lnTo>
                  <a:lnTo>
                    <a:pt x="1474" y="1134"/>
                  </a:lnTo>
                  <a:lnTo>
                    <a:pt x="1020" y="1134"/>
                  </a:lnTo>
                  <a:lnTo>
                    <a:pt x="1020" y="1021"/>
                  </a:lnTo>
                  <a:lnTo>
                    <a:pt x="453" y="1021"/>
                  </a:lnTo>
                  <a:lnTo>
                    <a:pt x="453" y="1248"/>
                  </a:lnTo>
                  <a:lnTo>
                    <a:pt x="226" y="1248"/>
                  </a:lnTo>
                  <a:lnTo>
                    <a:pt x="226" y="1134"/>
                  </a:lnTo>
                  <a:lnTo>
                    <a:pt x="0" y="1134"/>
                  </a:lnTo>
                  <a:lnTo>
                    <a:pt x="0" y="1021"/>
                  </a:lnTo>
                  <a:lnTo>
                    <a:pt x="113" y="1021"/>
                  </a:lnTo>
                  <a:lnTo>
                    <a:pt x="113" y="794"/>
                  </a:lnTo>
                  <a:lnTo>
                    <a:pt x="226" y="794"/>
                  </a:lnTo>
                  <a:lnTo>
                    <a:pt x="226" y="681"/>
                  </a:lnTo>
                  <a:lnTo>
                    <a:pt x="453" y="681"/>
                  </a:lnTo>
                  <a:lnTo>
                    <a:pt x="453" y="567"/>
                  </a:lnTo>
                  <a:lnTo>
                    <a:pt x="567" y="567"/>
                  </a:lnTo>
                  <a:lnTo>
                    <a:pt x="567" y="227"/>
                  </a:lnTo>
                  <a:lnTo>
                    <a:pt x="453" y="227"/>
                  </a:lnTo>
                  <a:lnTo>
                    <a:pt x="453" y="114"/>
                  </a:lnTo>
                  <a:lnTo>
                    <a:pt x="1134" y="114"/>
                  </a:lnTo>
                  <a:lnTo>
                    <a:pt x="1134" y="0"/>
                  </a:lnTo>
                  <a:lnTo>
                    <a:pt x="1360" y="0"/>
                  </a:lnTo>
                  <a:lnTo>
                    <a:pt x="1360" y="114"/>
                  </a:lnTo>
                  <a:lnTo>
                    <a:pt x="1587" y="114"/>
                  </a:lnTo>
                  <a:lnTo>
                    <a:pt x="1587" y="227"/>
                  </a:lnTo>
                  <a:lnTo>
                    <a:pt x="2041" y="227"/>
                  </a:lnTo>
                  <a:lnTo>
                    <a:pt x="2041" y="114"/>
                  </a:lnTo>
                  <a:lnTo>
                    <a:pt x="2381" y="11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56" name="Rectangle 144">
              <a:extLst>
                <a:ext uri="{FF2B5EF4-FFF2-40B4-BE49-F238E27FC236}">
                  <a16:creationId xmlns:a16="http://schemas.microsoft.com/office/drawing/2014/main" id="{56B18CBE-76C7-41DB-B6A5-DDC6D713A5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3" y="2797"/>
              <a:ext cx="114" cy="11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58" name="Freeform 146">
              <a:extLst>
                <a:ext uri="{FF2B5EF4-FFF2-40B4-BE49-F238E27FC236}">
                  <a16:creationId xmlns:a16="http://schemas.microsoft.com/office/drawing/2014/main" id="{8E8FEFB2-A714-4414-B491-D54D87B8C3A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9" y="76"/>
              <a:ext cx="340" cy="226"/>
            </a:xfrm>
            <a:custGeom>
              <a:avLst/>
              <a:gdLst>
                <a:gd name="T0" fmla="*/ 0 w 340"/>
                <a:gd name="T1" fmla="*/ 113 h 226"/>
                <a:gd name="T2" fmla="*/ 114 w 340"/>
                <a:gd name="T3" fmla="*/ 113 h 226"/>
                <a:gd name="T4" fmla="*/ 114 w 340"/>
                <a:gd name="T5" fmla="*/ 0 h 226"/>
                <a:gd name="T6" fmla="*/ 340 w 340"/>
                <a:gd name="T7" fmla="*/ 0 h 226"/>
                <a:gd name="T8" fmla="*/ 340 w 340"/>
                <a:gd name="T9" fmla="*/ 113 h 226"/>
                <a:gd name="T10" fmla="*/ 227 w 340"/>
                <a:gd name="T11" fmla="*/ 113 h 226"/>
                <a:gd name="T12" fmla="*/ 227 w 340"/>
                <a:gd name="T13" fmla="*/ 226 h 226"/>
                <a:gd name="T14" fmla="*/ 0 w 340"/>
                <a:gd name="T15" fmla="*/ 226 h 226"/>
                <a:gd name="T16" fmla="*/ 0 w 340"/>
                <a:gd name="T17" fmla="*/ 113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0" h="226">
                  <a:moveTo>
                    <a:pt x="0" y="113"/>
                  </a:moveTo>
                  <a:lnTo>
                    <a:pt x="114" y="113"/>
                  </a:lnTo>
                  <a:lnTo>
                    <a:pt x="114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226"/>
                  </a:lnTo>
                  <a:lnTo>
                    <a:pt x="0" y="226"/>
                  </a:lnTo>
                  <a:lnTo>
                    <a:pt x="0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60" name="Freeform 148">
              <a:extLst>
                <a:ext uri="{FF2B5EF4-FFF2-40B4-BE49-F238E27FC236}">
                  <a16:creationId xmlns:a16="http://schemas.microsoft.com/office/drawing/2014/main" id="{0DB1E657-A9A4-43A4-B19A-4056C792A29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9" y="529"/>
              <a:ext cx="907" cy="1134"/>
            </a:xfrm>
            <a:custGeom>
              <a:avLst/>
              <a:gdLst>
                <a:gd name="T0" fmla="*/ 680 w 907"/>
                <a:gd name="T1" fmla="*/ 0 h 1134"/>
                <a:gd name="T2" fmla="*/ 340 w 907"/>
                <a:gd name="T3" fmla="*/ 0 h 1134"/>
                <a:gd name="T4" fmla="*/ 340 w 907"/>
                <a:gd name="T5" fmla="*/ 340 h 1134"/>
                <a:gd name="T6" fmla="*/ 113 w 907"/>
                <a:gd name="T7" fmla="*/ 340 h 1134"/>
                <a:gd name="T8" fmla="*/ 113 w 907"/>
                <a:gd name="T9" fmla="*/ 454 h 1134"/>
                <a:gd name="T10" fmla="*/ 0 w 907"/>
                <a:gd name="T11" fmla="*/ 454 h 1134"/>
                <a:gd name="T12" fmla="*/ 0 w 907"/>
                <a:gd name="T13" fmla="*/ 794 h 1134"/>
                <a:gd name="T14" fmla="*/ 113 w 907"/>
                <a:gd name="T15" fmla="*/ 794 h 1134"/>
                <a:gd name="T16" fmla="*/ 113 w 907"/>
                <a:gd name="T17" fmla="*/ 907 h 1134"/>
                <a:gd name="T18" fmla="*/ 226 w 907"/>
                <a:gd name="T19" fmla="*/ 907 h 1134"/>
                <a:gd name="T20" fmla="*/ 226 w 907"/>
                <a:gd name="T21" fmla="*/ 1021 h 1134"/>
                <a:gd name="T22" fmla="*/ 340 w 907"/>
                <a:gd name="T23" fmla="*/ 1021 h 1134"/>
                <a:gd name="T24" fmla="*/ 340 w 907"/>
                <a:gd name="T25" fmla="*/ 1134 h 1134"/>
                <a:gd name="T26" fmla="*/ 567 w 907"/>
                <a:gd name="T27" fmla="*/ 1134 h 1134"/>
                <a:gd name="T28" fmla="*/ 567 w 907"/>
                <a:gd name="T29" fmla="*/ 907 h 1134"/>
                <a:gd name="T30" fmla="*/ 680 w 907"/>
                <a:gd name="T31" fmla="*/ 907 h 1134"/>
                <a:gd name="T32" fmla="*/ 680 w 907"/>
                <a:gd name="T33" fmla="*/ 794 h 1134"/>
                <a:gd name="T34" fmla="*/ 793 w 907"/>
                <a:gd name="T35" fmla="*/ 794 h 1134"/>
                <a:gd name="T36" fmla="*/ 793 w 907"/>
                <a:gd name="T37" fmla="*/ 681 h 1134"/>
                <a:gd name="T38" fmla="*/ 907 w 907"/>
                <a:gd name="T39" fmla="*/ 681 h 1134"/>
                <a:gd name="T40" fmla="*/ 907 w 907"/>
                <a:gd name="T41" fmla="*/ 567 h 1134"/>
                <a:gd name="T42" fmla="*/ 793 w 907"/>
                <a:gd name="T43" fmla="*/ 567 h 1134"/>
                <a:gd name="T44" fmla="*/ 793 w 907"/>
                <a:gd name="T45" fmla="*/ 340 h 1134"/>
                <a:gd name="T46" fmla="*/ 680 w 907"/>
                <a:gd name="T47" fmla="*/ 340 h 1134"/>
                <a:gd name="T48" fmla="*/ 680 w 907"/>
                <a:gd name="T49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07" h="1134">
                  <a:moveTo>
                    <a:pt x="680" y="0"/>
                  </a:moveTo>
                  <a:lnTo>
                    <a:pt x="340" y="0"/>
                  </a:lnTo>
                  <a:lnTo>
                    <a:pt x="340" y="340"/>
                  </a:lnTo>
                  <a:lnTo>
                    <a:pt x="113" y="340"/>
                  </a:lnTo>
                  <a:lnTo>
                    <a:pt x="113" y="454"/>
                  </a:lnTo>
                  <a:lnTo>
                    <a:pt x="0" y="454"/>
                  </a:lnTo>
                  <a:lnTo>
                    <a:pt x="0" y="794"/>
                  </a:lnTo>
                  <a:lnTo>
                    <a:pt x="113" y="794"/>
                  </a:lnTo>
                  <a:lnTo>
                    <a:pt x="113" y="907"/>
                  </a:lnTo>
                  <a:lnTo>
                    <a:pt x="226" y="907"/>
                  </a:lnTo>
                  <a:lnTo>
                    <a:pt x="226" y="1021"/>
                  </a:lnTo>
                  <a:lnTo>
                    <a:pt x="340" y="1021"/>
                  </a:lnTo>
                  <a:lnTo>
                    <a:pt x="340" y="1134"/>
                  </a:lnTo>
                  <a:lnTo>
                    <a:pt x="567" y="1134"/>
                  </a:lnTo>
                  <a:lnTo>
                    <a:pt x="567" y="907"/>
                  </a:lnTo>
                  <a:lnTo>
                    <a:pt x="680" y="907"/>
                  </a:lnTo>
                  <a:lnTo>
                    <a:pt x="680" y="794"/>
                  </a:lnTo>
                  <a:lnTo>
                    <a:pt x="793" y="794"/>
                  </a:lnTo>
                  <a:lnTo>
                    <a:pt x="793" y="681"/>
                  </a:lnTo>
                  <a:lnTo>
                    <a:pt x="907" y="681"/>
                  </a:lnTo>
                  <a:lnTo>
                    <a:pt x="907" y="567"/>
                  </a:lnTo>
                  <a:lnTo>
                    <a:pt x="793" y="567"/>
                  </a:lnTo>
                  <a:lnTo>
                    <a:pt x="793" y="340"/>
                  </a:lnTo>
                  <a:lnTo>
                    <a:pt x="680" y="340"/>
                  </a:lnTo>
                  <a:lnTo>
                    <a:pt x="68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61" name="Freeform 149">
              <a:extLst>
                <a:ext uri="{FF2B5EF4-FFF2-40B4-BE49-F238E27FC236}">
                  <a16:creationId xmlns:a16="http://schemas.microsoft.com/office/drawing/2014/main" id="{C9008932-5AF4-4E39-9C7A-9DBFD623FF6A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1" y="1096"/>
              <a:ext cx="1021" cy="1474"/>
            </a:xfrm>
            <a:custGeom>
              <a:avLst/>
              <a:gdLst>
                <a:gd name="T0" fmla="*/ 908 w 1021"/>
                <a:gd name="T1" fmla="*/ 0 h 1474"/>
                <a:gd name="T2" fmla="*/ 227 w 1021"/>
                <a:gd name="T3" fmla="*/ 0 h 1474"/>
                <a:gd name="T4" fmla="*/ 227 w 1021"/>
                <a:gd name="T5" fmla="*/ 114 h 1474"/>
                <a:gd name="T6" fmla="*/ 114 w 1021"/>
                <a:gd name="T7" fmla="*/ 114 h 1474"/>
                <a:gd name="T8" fmla="*/ 114 w 1021"/>
                <a:gd name="T9" fmla="*/ 340 h 1474"/>
                <a:gd name="T10" fmla="*/ 227 w 1021"/>
                <a:gd name="T11" fmla="*/ 340 h 1474"/>
                <a:gd name="T12" fmla="*/ 227 w 1021"/>
                <a:gd name="T13" fmla="*/ 567 h 1474"/>
                <a:gd name="T14" fmla="*/ 114 w 1021"/>
                <a:gd name="T15" fmla="*/ 567 h 1474"/>
                <a:gd name="T16" fmla="*/ 114 w 1021"/>
                <a:gd name="T17" fmla="*/ 907 h 1474"/>
                <a:gd name="T18" fmla="*/ 0 w 1021"/>
                <a:gd name="T19" fmla="*/ 907 h 1474"/>
                <a:gd name="T20" fmla="*/ 0 w 1021"/>
                <a:gd name="T21" fmla="*/ 1248 h 1474"/>
                <a:gd name="T22" fmla="*/ 114 w 1021"/>
                <a:gd name="T23" fmla="*/ 1248 h 1474"/>
                <a:gd name="T24" fmla="*/ 114 w 1021"/>
                <a:gd name="T25" fmla="*/ 1361 h 1474"/>
                <a:gd name="T26" fmla="*/ 341 w 1021"/>
                <a:gd name="T27" fmla="*/ 1361 h 1474"/>
                <a:gd name="T28" fmla="*/ 341 w 1021"/>
                <a:gd name="T29" fmla="*/ 1474 h 1474"/>
                <a:gd name="T30" fmla="*/ 794 w 1021"/>
                <a:gd name="T31" fmla="*/ 1474 h 1474"/>
                <a:gd name="T32" fmla="*/ 794 w 1021"/>
                <a:gd name="T33" fmla="*/ 1361 h 1474"/>
                <a:gd name="T34" fmla="*/ 908 w 1021"/>
                <a:gd name="T35" fmla="*/ 1361 h 1474"/>
                <a:gd name="T36" fmla="*/ 908 w 1021"/>
                <a:gd name="T37" fmla="*/ 907 h 1474"/>
                <a:gd name="T38" fmla="*/ 1021 w 1021"/>
                <a:gd name="T39" fmla="*/ 907 h 1474"/>
                <a:gd name="T40" fmla="*/ 1021 w 1021"/>
                <a:gd name="T41" fmla="*/ 567 h 1474"/>
                <a:gd name="T42" fmla="*/ 908 w 1021"/>
                <a:gd name="T43" fmla="*/ 567 h 1474"/>
                <a:gd name="T44" fmla="*/ 908 w 1021"/>
                <a:gd name="T45" fmla="*/ 454 h 1474"/>
                <a:gd name="T46" fmla="*/ 1021 w 1021"/>
                <a:gd name="T47" fmla="*/ 454 h 1474"/>
                <a:gd name="T48" fmla="*/ 1021 w 1021"/>
                <a:gd name="T49" fmla="*/ 227 h 1474"/>
                <a:gd name="T50" fmla="*/ 908 w 1021"/>
                <a:gd name="T51" fmla="*/ 227 h 1474"/>
                <a:gd name="T52" fmla="*/ 908 w 1021"/>
                <a:gd name="T53" fmla="*/ 0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21" h="1474">
                  <a:moveTo>
                    <a:pt x="908" y="0"/>
                  </a:moveTo>
                  <a:lnTo>
                    <a:pt x="227" y="0"/>
                  </a:lnTo>
                  <a:lnTo>
                    <a:pt x="227" y="114"/>
                  </a:lnTo>
                  <a:lnTo>
                    <a:pt x="114" y="114"/>
                  </a:lnTo>
                  <a:lnTo>
                    <a:pt x="114" y="340"/>
                  </a:lnTo>
                  <a:lnTo>
                    <a:pt x="227" y="340"/>
                  </a:lnTo>
                  <a:lnTo>
                    <a:pt x="227" y="567"/>
                  </a:lnTo>
                  <a:lnTo>
                    <a:pt x="114" y="567"/>
                  </a:lnTo>
                  <a:lnTo>
                    <a:pt x="114" y="907"/>
                  </a:lnTo>
                  <a:lnTo>
                    <a:pt x="0" y="907"/>
                  </a:lnTo>
                  <a:lnTo>
                    <a:pt x="0" y="1248"/>
                  </a:lnTo>
                  <a:lnTo>
                    <a:pt x="114" y="1248"/>
                  </a:lnTo>
                  <a:lnTo>
                    <a:pt x="114" y="1361"/>
                  </a:lnTo>
                  <a:lnTo>
                    <a:pt x="341" y="1361"/>
                  </a:lnTo>
                  <a:lnTo>
                    <a:pt x="341" y="1474"/>
                  </a:lnTo>
                  <a:lnTo>
                    <a:pt x="794" y="1474"/>
                  </a:lnTo>
                  <a:lnTo>
                    <a:pt x="794" y="1361"/>
                  </a:lnTo>
                  <a:lnTo>
                    <a:pt x="908" y="1361"/>
                  </a:lnTo>
                  <a:lnTo>
                    <a:pt x="908" y="907"/>
                  </a:lnTo>
                  <a:lnTo>
                    <a:pt x="1021" y="907"/>
                  </a:lnTo>
                  <a:lnTo>
                    <a:pt x="1021" y="567"/>
                  </a:lnTo>
                  <a:lnTo>
                    <a:pt x="908" y="567"/>
                  </a:lnTo>
                  <a:lnTo>
                    <a:pt x="908" y="454"/>
                  </a:lnTo>
                  <a:lnTo>
                    <a:pt x="1021" y="454"/>
                  </a:lnTo>
                  <a:lnTo>
                    <a:pt x="1021" y="227"/>
                  </a:lnTo>
                  <a:lnTo>
                    <a:pt x="908" y="227"/>
                  </a:lnTo>
                  <a:lnTo>
                    <a:pt x="908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62" name="Freeform 150">
              <a:extLst>
                <a:ext uri="{FF2B5EF4-FFF2-40B4-BE49-F238E27FC236}">
                  <a16:creationId xmlns:a16="http://schemas.microsoft.com/office/drawing/2014/main" id="{603F032C-9FF7-4E90-9E50-8193D9D391BD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2" y="2457"/>
              <a:ext cx="680" cy="680"/>
            </a:xfrm>
            <a:custGeom>
              <a:avLst/>
              <a:gdLst>
                <a:gd name="T0" fmla="*/ 113 w 680"/>
                <a:gd name="T1" fmla="*/ 0 h 680"/>
                <a:gd name="T2" fmla="*/ 680 w 680"/>
                <a:gd name="T3" fmla="*/ 0 h 680"/>
                <a:gd name="T4" fmla="*/ 680 w 680"/>
                <a:gd name="T5" fmla="*/ 680 h 680"/>
                <a:gd name="T6" fmla="*/ 453 w 680"/>
                <a:gd name="T7" fmla="*/ 680 h 680"/>
                <a:gd name="T8" fmla="*/ 453 w 680"/>
                <a:gd name="T9" fmla="*/ 567 h 680"/>
                <a:gd name="T10" fmla="*/ 227 w 680"/>
                <a:gd name="T11" fmla="*/ 567 h 680"/>
                <a:gd name="T12" fmla="*/ 227 w 680"/>
                <a:gd name="T13" fmla="*/ 680 h 680"/>
                <a:gd name="T14" fmla="*/ 0 w 680"/>
                <a:gd name="T15" fmla="*/ 680 h 680"/>
                <a:gd name="T16" fmla="*/ 0 w 680"/>
                <a:gd name="T17" fmla="*/ 454 h 680"/>
                <a:gd name="T18" fmla="*/ 113 w 680"/>
                <a:gd name="T19" fmla="*/ 454 h 680"/>
                <a:gd name="T20" fmla="*/ 113 w 680"/>
                <a:gd name="T21" fmla="*/ 340 h 680"/>
                <a:gd name="T22" fmla="*/ 227 w 680"/>
                <a:gd name="T23" fmla="*/ 340 h 680"/>
                <a:gd name="T24" fmla="*/ 227 w 680"/>
                <a:gd name="T25" fmla="*/ 113 h 680"/>
                <a:gd name="T26" fmla="*/ 113 w 680"/>
                <a:gd name="T27" fmla="*/ 113 h 680"/>
                <a:gd name="T28" fmla="*/ 113 w 680"/>
                <a:gd name="T29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80" h="680">
                  <a:moveTo>
                    <a:pt x="113" y="0"/>
                  </a:moveTo>
                  <a:lnTo>
                    <a:pt x="680" y="0"/>
                  </a:lnTo>
                  <a:lnTo>
                    <a:pt x="680" y="680"/>
                  </a:lnTo>
                  <a:lnTo>
                    <a:pt x="453" y="680"/>
                  </a:lnTo>
                  <a:lnTo>
                    <a:pt x="453" y="567"/>
                  </a:lnTo>
                  <a:lnTo>
                    <a:pt x="227" y="567"/>
                  </a:lnTo>
                  <a:lnTo>
                    <a:pt x="227" y="680"/>
                  </a:lnTo>
                  <a:lnTo>
                    <a:pt x="0" y="680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340"/>
                  </a:lnTo>
                  <a:lnTo>
                    <a:pt x="227" y="340"/>
                  </a:lnTo>
                  <a:lnTo>
                    <a:pt x="227" y="113"/>
                  </a:lnTo>
                  <a:lnTo>
                    <a:pt x="113" y="113"/>
                  </a:lnTo>
                  <a:lnTo>
                    <a:pt x="11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64" name="Freeform 152">
              <a:extLst>
                <a:ext uri="{FF2B5EF4-FFF2-40B4-BE49-F238E27FC236}">
                  <a16:creationId xmlns:a16="http://schemas.microsoft.com/office/drawing/2014/main" id="{C1AB5F4A-BCDB-46E7-99DA-87073F05E7C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9" y="2003"/>
              <a:ext cx="1020" cy="454"/>
            </a:xfrm>
            <a:custGeom>
              <a:avLst/>
              <a:gdLst>
                <a:gd name="T0" fmla="*/ 0 w 1020"/>
                <a:gd name="T1" fmla="*/ 341 h 454"/>
                <a:gd name="T2" fmla="*/ 113 w 1020"/>
                <a:gd name="T3" fmla="*/ 341 h 454"/>
                <a:gd name="T4" fmla="*/ 113 w 1020"/>
                <a:gd name="T5" fmla="*/ 227 h 454"/>
                <a:gd name="T6" fmla="*/ 226 w 1020"/>
                <a:gd name="T7" fmla="*/ 227 h 454"/>
                <a:gd name="T8" fmla="*/ 226 w 1020"/>
                <a:gd name="T9" fmla="*/ 114 h 454"/>
                <a:gd name="T10" fmla="*/ 567 w 1020"/>
                <a:gd name="T11" fmla="*/ 114 h 454"/>
                <a:gd name="T12" fmla="*/ 567 w 1020"/>
                <a:gd name="T13" fmla="*/ 0 h 454"/>
                <a:gd name="T14" fmla="*/ 680 w 1020"/>
                <a:gd name="T15" fmla="*/ 0 h 454"/>
                <a:gd name="T16" fmla="*/ 680 w 1020"/>
                <a:gd name="T17" fmla="*/ 114 h 454"/>
                <a:gd name="T18" fmla="*/ 907 w 1020"/>
                <a:gd name="T19" fmla="*/ 114 h 454"/>
                <a:gd name="T20" fmla="*/ 907 w 1020"/>
                <a:gd name="T21" fmla="*/ 227 h 454"/>
                <a:gd name="T22" fmla="*/ 1020 w 1020"/>
                <a:gd name="T23" fmla="*/ 227 h 454"/>
                <a:gd name="T24" fmla="*/ 1020 w 1020"/>
                <a:gd name="T25" fmla="*/ 341 h 454"/>
                <a:gd name="T26" fmla="*/ 907 w 1020"/>
                <a:gd name="T27" fmla="*/ 341 h 454"/>
                <a:gd name="T28" fmla="*/ 907 w 1020"/>
                <a:gd name="T29" fmla="*/ 454 h 454"/>
                <a:gd name="T30" fmla="*/ 680 w 1020"/>
                <a:gd name="T31" fmla="*/ 454 h 454"/>
                <a:gd name="T32" fmla="*/ 680 w 1020"/>
                <a:gd name="T33" fmla="*/ 341 h 454"/>
                <a:gd name="T34" fmla="*/ 453 w 1020"/>
                <a:gd name="T35" fmla="*/ 341 h 454"/>
                <a:gd name="T36" fmla="*/ 453 w 1020"/>
                <a:gd name="T37" fmla="*/ 454 h 454"/>
                <a:gd name="T38" fmla="*/ 0 w 1020"/>
                <a:gd name="T39" fmla="*/ 454 h 454"/>
                <a:gd name="T40" fmla="*/ 0 w 1020"/>
                <a:gd name="T41" fmla="*/ 341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20" h="454">
                  <a:moveTo>
                    <a:pt x="0" y="341"/>
                  </a:moveTo>
                  <a:lnTo>
                    <a:pt x="113" y="341"/>
                  </a:lnTo>
                  <a:lnTo>
                    <a:pt x="113" y="227"/>
                  </a:lnTo>
                  <a:lnTo>
                    <a:pt x="226" y="227"/>
                  </a:lnTo>
                  <a:lnTo>
                    <a:pt x="226" y="114"/>
                  </a:lnTo>
                  <a:lnTo>
                    <a:pt x="567" y="114"/>
                  </a:lnTo>
                  <a:lnTo>
                    <a:pt x="567" y="0"/>
                  </a:lnTo>
                  <a:lnTo>
                    <a:pt x="680" y="0"/>
                  </a:lnTo>
                  <a:lnTo>
                    <a:pt x="680" y="114"/>
                  </a:lnTo>
                  <a:lnTo>
                    <a:pt x="907" y="114"/>
                  </a:lnTo>
                  <a:lnTo>
                    <a:pt x="907" y="227"/>
                  </a:lnTo>
                  <a:lnTo>
                    <a:pt x="1020" y="227"/>
                  </a:lnTo>
                  <a:lnTo>
                    <a:pt x="1020" y="341"/>
                  </a:lnTo>
                  <a:lnTo>
                    <a:pt x="907" y="341"/>
                  </a:lnTo>
                  <a:lnTo>
                    <a:pt x="907" y="454"/>
                  </a:lnTo>
                  <a:lnTo>
                    <a:pt x="680" y="454"/>
                  </a:lnTo>
                  <a:lnTo>
                    <a:pt x="680" y="341"/>
                  </a:lnTo>
                  <a:lnTo>
                    <a:pt x="453" y="341"/>
                  </a:lnTo>
                  <a:lnTo>
                    <a:pt x="453" y="454"/>
                  </a:lnTo>
                  <a:lnTo>
                    <a:pt x="0" y="454"/>
                  </a:lnTo>
                  <a:lnTo>
                    <a:pt x="0" y="34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66" name="Freeform 154">
              <a:extLst>
                <a:ext uri="{FF2B5EF4-FFF2-40B4-BE49-F238E27FC236}">
                  <a16:creationId xmlns:a16="http://schemas.microsoft.com/office/drawing/2014/main" id="{D0CD32DF-C687-46BF-BD18-D8A3BFE684B4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9" y="1323"/>
              <a:ext cx="1474" cy="1021"/>
            </a:xfrm>
            <a:custGeom>
              <a:avLst/>
              <a:gdLst>
                <a:gd name="T0" fmla="*/ 1474 w 1474"/>
                <a:gd name="T1" fmla="*/ 454 h 1021"/>
                <a:gd name="T2" fmla="*/ 1474 w 1474"/>
                <a:gd name="T3" fmla="*/ 794 h 1021"/>
                <a:gd name="T4" fmla="*/ 1247 w 1474"/>
                <a:gd name="T5" fmla="*/ 794 h 1021"/>
                <a:gd name="T6" fmla="*/ 1247 w 1474"/>
                <a:gd name="T7" fmla="*/ 680 h 1021"/>
                <a:gd name="T8" fmla="*/ 1020 w 1474"/>
                <a:gd name="T9" fmla="*/ 680 h 1021"/>
                <a:gd name="T10" fmla="*/ 1020 w 1474"/>
                <a:gd name="T11" fmla="*/ 794 h 1021"/>
                <a:gd name="T12" fmla="*/ 1134 w 1474"/>
                <a:gd name="T13" fmla="*/ 794 h 1021"/>
                <a:gd name="T14" fmla="*/ 1134 w 1474"/>
                <a:gd name="T15" fmla="*/ 907 h 1021"/>
                <a:gd name="T16" fmla="*/ 907 w 1474"/>
                <a:gd name="T17" fmla="*/ 907 h 1021"/>
                <a:gd name="T18" fmla="*/ 907 w 1474"/>
                <a:gd name="T19" fmla="*/ 794 h 1021"/>
                <a:gd name="T20" fmla="*/ 680 w 1474"/>
                <a:gd name="T21" fmla="*/ 794 h 1021"/>
                <a:gd name="T22" fmla="*/ 680 w 1474"/>
                <a:gd name="T23" fmla="*/ 680 h 1021"/>
                <a:gd name="T24" fmla="*/ 567 w 1474"/>
                <a:gd name="T25" fmla="*/ 680 h 1021"/>
                <a:gd name="T26" fmla="*/ 567 w 1474"/>
                <a:gd name="T27" fmla="*/ 794 h 1021"/>
                <a:gd name="T28" fmla="*/ 226 w 1474"/>
                <a:gd name="T29" fmla="*/ 794 h 1021"/>
                <a:gd name="T30" fmla="*/ 226 w 1474"/>
                <a:gd name="T31" fmla="*/ 907 h 1021"/>
                <a:gd name="T32" fmla="*/ 113 w 1474"/>
                <a:gd name="T33" fmla="*/ 907 h 1021"/>
                <a:gd name="T34" fmla="*/ 113 w 1474"/>
                <a:gd name="T35" fmla="*/ 1021 h 1021"/>
                <a:gd name="T36" fmla="*/ 0 w 1474"/>
                <a:gd name="T37" fmla="*/ 1021 h 1021"/>
                <a:gd name="T38" fmla="*/ 0 w 1474"/>
                <a:gd name="T39" fmla="*/ 680 h 1021"/>
                <a:gd name="T40" fmla="*/ 113 w 1474"/>
                <a:gd name="T41" fmla="*/ 680 h 1021"/>
                <a:gd name="T42" fmla="*/ 113 w 1474"/>
                <a:gd name="T43" fmla="*/ 340 h 1021"/>
                <a:gd name="T44" fmla="*/ 0 w 1474"/>
                <a:gd name="T45" fmla="*/ 340 h 1021"/>
                <a:gd name="T46" fmla="*/ 0 w 1474"/>
                <a:gd name="T47" fmla="*/ 227 h 1021"/>
                <a:gd name="T48" fmla="*/ 113 w 1474"/>
                <a:gd name="T49" fmla="*/ 227 h 1021"/>
                <a:gd name="T50" fmla="*/ 113 w 1474"/>
                <a:gd name="T51" fmla="*/ 113 h 1021"/>
                <a:gd name="T52" fmla="*/ 226 w 1474"/>
                <a:gd name="T53" fmla="*/ 113 h 1021"/>
                <a:gd name="T54" fmla="*/ 226 w 1474"/>
                <a:gd name="T55" fmla="*/ 227 h 1021"/>
                <a:gd name="T56" fmla="*/ 340 w 1474"/>
                <a:gd name="T57" fmla="*/ 227 h 1021"/>
                <a:gd name="T58" fmla="*/ 340 w 1474"/>
                <a:gd name="T59" fmla="*/ 340 h 1021"/>
                <a:gd name="T60" fmla="*/ 567 w 1474"/>
                <a:gd name="T61" fmla="*/ 340 h 1021"/>
                <a:gd name="T62" fmla="*/ 567 w 1474"/>
                <a:gd name="T63" fmla="*/ 113 h 1021"/>
                <a:gd name="T64" fmla="*/ 680 w 1474"/>
                <a:gd name="T65" fmla="*/ 113 h 1021"/>
                <a:gd name="T66" fmla="*/ 680 w 1474"/>
                <a:gd name="T67" fmla="*/ 0 h 1021"/>
                <a:gd name="T68" fmla="*/ 793 w 1474"/>
                <a:gd name="T69" fmla="*/ 0 h 1021"/>
                <a:gd name="T70" fmla="*/ 793 w 1474"/>
                <a:gd name="T71" fmla="*/ 113 h 1021"/>
                <a:gd name="T72" fmla="*/ 907 w 1474"/>
                <a:gd name="T73" fmla="*/ 113 h 1021"/>
                <a:gd name="T74" fmla="*/ 907 w 1474"/>
                <a:gd name="T75" fmla="*/ 340 h 1021"/>
                <a:gd name="T76" fmla="*/ 1020 w 1474"/>
                <a:gd name="T77" fmla="*/ 340 h 1021"/>
                <a:gd name="T78" fmla="*/ 1020 w 1474"/>
                <a:gd name="T79" fmla="*/ 454 h 1021"/>
                <a:gd name="T80" fmla="*/ 1134 w 1474"/>
                <a:gd name="T81" fmla="*/ 454 h 1021"/>
                <a:gd name="T82" fmla="*/ 1134 w 1474"/>
                <a:gd name="T83" fmla="*/ 567 h 1021"/>
                <a:gd name="T84" fmla="*/ 1360 w 1474"/>
                <a:gd name="T85" fmla="*/ 567 h 1021"/>
                <a:gd name="T86" fmla="*/ 1360 w 1474"/>
                <a:gd name="T87" fmla="*/ 454 h 1021"/>
                <a:gd name="T88" fmla="*/ 1474 w 1474"/>
                <a:gd name="T89" fmla="*/ 454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474" h="1021">
                  <a:moveTo>
                    <a:pt x="1474" y="454"/>
                  </a:moveTo>
                  <a:lnTo>
                    <a:pt x="1474" y="794"/>
                  </a:lnTo>
                  <a:lnTo>
                    <a:pt x="1247" y="794"/>
                  </a:lnTo>
                  <a:lnTo>
                    <a:pt x="1247" y="680"/>
                  </a:lnTo>
                  <a:lnTo>
                    <a:pt x="1020" y="680"/>
                  </a:lnTo>
                  <a:lnTo>
                    <a:pt x="1020" y="794"/>
                  </a:lnTo>
                  <a:lnTo>
                    <a:pt x="1134" y="794"/>
                  </a:lnTo>
                  <a:lnTo>
                    <a:pt x="1134" y="907"/>
                  </a:lnTo>
                  <a:lnTo>
                    <a:pt x="907" y="907"/>
                  </a:lnTo>
                  <a:lnTo>
                    <a:pt x="907" y="794"/>
                  </a:lnTo>
                  <a:lnTo>
                    <a:pt x="680" y="794"/>
                  </a:lnTo>
                  <a:lnTo>
                    <a:pt x="680" y="680"/>
                  </a:lnTo>
                  <a:lnTo>
                    <a:pt x="567" y="680"/>
                  </a:lnTo>
                  <a:lnTo>
                    <a:pt x="567" y="794"/>
                  </a:lnTo>
                  <a:lnTo>
                    <a:pt x="226" y="794"/>
                  </a:lnTo>
                  <a:lnTo>
                    <a:pt x="226" y="907"/>
                  </a:lnTo>
                  <a:lnTo>
                    <a:pt x="113" y="907"/>
                  </a:lnTo>
                  <a:lnTo>
                    <a:pt x="113" y="1021"/>
                  </a:lnTo>
                  <a:lnTo>
                    <a:pt x="0" y="1021"/>
                  </a:lnTo>
                  <a:lnTo>
                    <a:pt x="0" y="680"/>
                  </a:lnTo>
                  <a:lnTo>
                    <a:pt x="113" y="680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113"/>
                  </a:lnTo>
                  <a:lnTo>
                    <a:pt x="226" y="113"/>
                  </a:lnTo>
                  <a:lnTo>
                    <a:pt x="226" y="227"/>
                  </a:lnTo>
                  <a:lnTo>
                    <a:pt x="340" y="227"/>
                  </a:lnTo>
                  <a:lnTo>
                    <a:pt x="340" y="340"/>
                  </a:lnTo>
                  <a:lnTo>
                    <a:pt x="567" y="340"/>
                  </a:lnTo>
                  <a:lnTo>
                    <a:pt x="567" y="113"/>
                  </a:lnTo>
                  <a:lnTo>
                    <a:pt x="680" y="113"/>
                  </a:lnTo>
                  <a:lnTo>
                    <a:pt x="680" y="0"/>
                  </a:lnTo>
                  <a:lnTo>
                    <a:pt x="793" y="0"/>
                  </a:lnTo>
                  <a:lnTo>
                    <a:pt x="793" y="113"/>
                  </a:lnTo>
                  <a:lnTo>
                    <a:pt x="907" y="113"/>
                  </a:lnTo>
                  <a:lnTo>
                    <a:pt x="907" y="340"/>
                  </a:lnTo>
                  <a:lnTo>
                    <a:pt x="1020" y="340"/>
                  </a:lnTo>
                  <a:lnTo>
                    <a:pt x="1020" y="454"/>
                  </a:lnTo>
                  <a:lnTo>
                    <a:pt x="1134" y="454"/>
                  </a:lnTo>
                  <a:lnTo>
                    <a:pt x="1134" y="567"/>
                  </a:lnTo>
                  <a:lnTo>
                    <a:pt x="1360" y="567"/>
                  </a:lnTo>
                  <a:lnTo>
                    <a:pt x="1360" y="454"/>
                  </a:lnTo>
                  <a:lnTo>
                    <a:pt x="1474" y="45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67" name="Freeform 155">
              <a:extLst>
                <a:ext uri="{FF2B5EF4-FFF2-40B4-BE49-F238E27FC236}">
                  <a16:creationId xmlns:a16="http://schemas.microsoft.com/office/drawing/2014/main" id="{AF92E37D-BE16-4A22-A016-06D9FB5E768D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9" y="416"/>
              <a:ext cx="907" cy="1474"/>
            </a:xfrm>
            <a:custGeom>
              <a:avLst/>
              <a:gdLst>
                <a:gd name="T0" fmla="*/ 0 w 907"/>
                <a:gd name="T1" fmla="*/ 0 h 1474"/>
                <a:gd name="T2" fmla="*/ 0 w 907"/>
                <a:gd name="T3" fmla="*/ 453 h 1474"/>
                <a:gd name="T4" fmla="*/ 113 w 907"/>
                <a:gd name="T5" fmla="*/ 453 h 1474"/>
                <a:gd name="T6" fmla="*/ 113 w 907"/>
                <a:gd name="T7" fmla="*/ 680 h 1474"/>
                <a:gd name="T8" fmla="*/ 227 w 907"/>
                <a:gd name="T9" fmla="*/ 680 h 1474"/>
                <a:gd name="T10" fmla="*/ 227 w 907"/>
                <a:gd name="T11" fmla="*/ 794 h 1474"/>
                <a:gd name="T12" fmla="*/ 113 w 907"/>
                <a:gd name="T13" fmla="*/ 794 h 1474"/>
                <a:gd name="T14" fmla="*/ 113 w 907"/>
                <a:gd name="T15" fmla="*/ 1020 h 1474"/>
                <a:gd name="T16" fmla="*/ 227 w 907"/>
                <a:gd name="T17" fmla="*/ 1020 h 1474"/>
                <a:gd name="T18" fmla="*/ 227 w 907"/>
                <a:gd name="T19" fmla="*/ 1247 h 1474"/>
                <a:gd name="T20" fmla="*/ 340 w 907"/>
                <a:gd name="T21" fmla="*/ 1247 h 1474"/>
                <a:gd name="T22" fmla="*/ 340 w 907"/>
                <a:gd name="T23" fmla="*/ 1361 h 1474"/>
                <a:gd name="T24" fmla="*/ 454 w 907"/>
                <a:gd name="T25" fmla="*/ 1361 h 1474"/>
                <a:gd name="T26" fmla="*/ 454 w 907"/>
                <a:gd name="T27" fmla="*/ 1474 h 1474"/>
                <a:gd name="T28" fmla="*/ 680 w 907"/>
                <a:gd name="T29" fmla="*/ 1474 h 1474"/>
                <a:gd name="T30" fmla="*/ 680 w 907"/>
                <a:gd name="T31" fmla="*/ 1361 h 1474"/>
                <a:gd name="T32" fmla="*/ 907 w 907"/>
                <a:gd name="T33" fmla="*/ 1361 h 1474"/>
                <a:gd name="T34" fmla="*/ 907 w 907"/>
                <a:gd name="T35" fmla="*/ 680 h 1474"/>
                <a:gd name="T36" fmla="*/ 794 w 907"/>
                <a:gd name="T37" fmla="*/ 680 h 1474"/>
                <a:gd name="T38" fmla="*/ 794 w 907"/>
                <a:gd name="T39" fmla="*/ 453 h 1474"/>
                <a:gd name="T40" fmla="*/ 680 w 907"/>
                <a:gd name="T41" fmla="*/ 453 h 1474"/>
                <a:gd name="T42" fmla="*/ 680 w 907"/>
                <a:gd name="T43" fmla="*/ 340 h 1474"/>
                <a:gd name="T44" fmla="*/ 567 w 907"/>
                <a:gd name="T45" fmla="*/ 340 h 1474"/>
                <a:gd name="T46" fmla="*/ 567 w 907"/>
                <a:gd name="T47" fmla="*/ 113 h 1474"/>
                <a:gd name="T48" fmla="*/ 340 w 907"/>
                <a:gd name="T49" fmla="*/ 113 h 1474"/>
                <a:gd name="T50" fmla="*/ 340 w 907"/>
                <a:gd name="T51" fmla="*/ 0 h 1474"/>
                <a:gd name="T52" fmla="*/ 0 w 907"/>
                <a:gd name="T53" fmla="*/ 0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07" h="1474">
                  <a:moveTo>
                    <a:pt x="0" y="0"/>
                  </a:moveTo>
                  <a:lnTo>
                    <a:pt x="0" y="453"/>
                  </a:lnTo>
                  <a:lnTo>
                    <a:pt x="113" y="453"/>
                  </a:lnTo>
                  <a:lnTo>
                    <a:pt x="113" y="680"/>
                  </a:lnTo>
                  <a:lnTo>
                    <a:pt x="227" y="680"/>
                  </a:lnTo>
                  <a:lnTo>
                    <a:pt x="227" y="794"/>
                  </a:lnTo>
                  <a:lnTo>
                    <a:pt x="113" y="794"/>
                  </a:lnTo>
                  <a:lnTo>
                    <a:pt x="113" y="1020"/>
                  </a:lnTo>
                  <a:lnTo>
                    <a:pt x="227" y="1020"/>
                  </a:lnTo>
                  <a:lnTo>
                    <a:pt x="227" y="1247"/>
                  </a:lnTo>
                  <a:lnTo>
                    <a:pt x="340" y="1247"/>
                  </a:lnTo>
                  <a:lnTo>
                    <a:pt x="340" y="1361"/>
                  </a:lnTo>
                  <a:lnTo>
                    <a:pt x="454" y="1361"/>
                  </a:lnTo>
                  <a:lnTo>
                    <a:pt x="454" y="1474"/>
                  </a:lnTo>
                  <a:lnTo>
                    <a:pt x="680" y="1474"/>
                  </a:lnTo>
                  <a:lnTo>
                    <a:pt x="680" y="1361"/>
                  </a:lnTo>
                  <a:lnTo>
                    <a:pt x="907" y="1361"/>
                  </a:lnTo>
                  <a:lnTo>
                    <a:pt x="907" y="680"/>
                  </a:lnTo>
                  <a:lnTo>
                    <a:pt x="794" y="680"/>
                  </a:lnTo>
                  <a:lnTo>
                    <a:pt x="794" y="453"/>
                  </a:lnTo>
                  <a:lnTo>
                    <a:pt x="680" y="453"/>
                  </a:lnTo>
                  <a:lnTo>
                    <a:pt x="680" y="340"/>
                  </a:lnTo>
                  <a:lnTo>
                    <a:pt x="567" y="340"/>
                  </a:lnTo>
                  <a:lnTo>
                    <a:pt x="567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69" name="Freeform 157">
              <a:extLst>
                <a:ext uri="{FF2B5EF4-FFF2-40B4-BE49-F238E27FC236}">
                  <a16:creationId xmlns:a16="http://schemas.microsoft.com/office/drawing/2014/main" id="{B41D38CC-6816-4308-A9E8-4BA0007E37F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7" y="869"/>
              <a:ext cx="1701" cy="1588"/>
            </a:xfrm>
            <a:custGeom>
              <a:avLst/>
              <a:gdLst>
                <a:gd name="T0" fmla="*/ 0 w 1701"/>
                <a:gd name="T1" fmla="*/ 794 h 1588"/>
                <a:gd name="T2" fmla="*/ 0 w 1701"/>
                <a:gd name="T3" fmla="*/ 908 h 1588"/>
                <a:gd name="T4" fmla="*/ 114 w 1701"/>
                <a:gd name="T5" fmla="*/ 908 h 1588"/>
                <a:gd name="T6" fmla="*/ 114 w 1701"/>
                <a:gd name="T7" fmla="*/ 1021 h 1588"/>
                <a:gd name="T8" fmla="*/ 227 w 1701"/>
                <a:gd name="T9" fmla="*/ 1021 h 1588"/>
                <a:gd name="T10" fmla="*/ 227 w 1701"/>
                <a:gd name="T11" fmla="*/ 1134 h 1588"/>
                <a:gd name="T12" fmla="*/ 340 w 1701"/>
                <a:gd name="T13" fmla="*/ 1134 h 1588"/>
                <a:gd name="T14" fmla="*/ 340 w 1701"/>
                <a:gd name="T15" fmla="*/ 1248 h 1588"/>
                <a:gd name="T16" fmla="*/ 454 w 1701"/>
                <a:gd name="T17" fmla="*/ 1248 h 1588"/>
                <a:gd name="T18" fmla="*/ 454 w 1701"/>
                <a:gd name="T19" fmla="*/ 1475 h 1588"/>
                <a:gd name="T20" fmla="*/ 681 w 1701"/>
                <a:gd name="T21" fmla="*/ 1475 h 1588"/>
                <a:gd name="T22" fmla="*/ 681 w 1701"/>
                <a:gd name="T23" fmla="*/ 1361 h 1588"/>
                <a:gd name="T24" fmla="*/ 907 w 1701"/>
                <a:gd name="T25" fmla="*/ 1361 h 1588"/>
                <a:gd name="T26" fmla="*/ 907 w 1701"/>
                <a:gd name="T27" fmla="*/ 1475 h 1588"/>
                <a:gd name="T28" fmla="*/ 1021 w 1701"/>
                <a:gd name="T29" fmla="*/ 1475 h 1588"/>
                <a:gd name="T30" fmla="*/ 1021 w 1701"/>
                <a:gd name="T31" fmla="*/ 1361 h 1588"/>
                <a:gd name="T32" fmla="*/ 1134 w 1701"/>
                <a:gd name="T33" fmla="*/ 1361 h 1588"/>
                <a:gd name="T34" fmla="*/ 1134 w 1701"/>
                <a:gd name="T35" fmla="*/ 1475 h 1588"/>
                <a:gd name="T36" fmla="*/ 1248 w 1701"/>
                <a:gd name="T37" fmla="*/ 1475 h 1588"/>
                <a:gd name="T38" fmla="*/ 1248 w 1701"/>
                <a:gd name="T39" fmla="*/ 1588 h 1588"/>
                <a:gd name="T40" fmla="*/ 1361 w 1701"/>
                <a:gd name="T41" fmla="*/ 1588 h 1588"/>
                <a:gd name="T42" fmla="*/ 1361 w 1701"/>
                <a:gd name="T43" fmla="*/ 1475 h 1588"/>
                <a:gd name="T44" fmla="*/ 1474 w 1701"/>
                <a:gd name="T45" fmla="*/ 1475 h 1588"/>
                <a:gd name="T46" fmla="*/ 1474 w 1701"/>
                <a:gd name="T47" fmla="*/ 1134 h 1588"/>
                <a:gd name="T48" fmla="*/ 1588 w 1701"/>
                <a:gd name="T49" fmla="*/ 1134 h 1588"/>
                <a:gd name="T50" fmla="*/ 1588 w 1701"/>
                <a:gd name="T51" fmla="*/ 794 h 1588"/>
                <a:gd name="T52" fmla="*/ 1701 w 1701"/>
                <a:gd name="T53" fmla="*/ 794 h 1588"/>
                <a:gd name="T54" fmla="*/ 1701 w 1701"/>
                <a:gd name="T55" fmla="*/ 567 h 1588"/>
                <a:gd name="T56" fmla="*/ 1588 w 1701"/>
                <a:gd name="T57" fmla="*/ 567 h 1588"/>
                <a:gd name="T58" fmla="*/ 1588 w 1701"/>
                <a:gd name="T59" fmla="*/ 341 h 1588"/>
                <a:gd name="T60" fmla="*/ 1701 w 1701"/>
                <a:gd name="T61" fmla="*/ 341 h 1588"/>
                <a:gd name="T62" fmla="*/ 1701 w 1701"/>
                <a:gd name="T63" fmla="*/ 114 h 1588"/>
                <a:gd name="T64" fmla="*/ 1588 w 1701"/>
                <a:gd name="T65" fmla="*/ 114 h 1588"/>
                <a:gd name="T66" fmla="*/ 1588 w 1701"/>
                <a:gd name="T67" fmla="*/ 0 h 1588"/>
                <a:gd name="T68" fmla="*/ 1248 w 1701"/>
                <a:gd name="T69" fmla="*/ 0 h 1588"/>
                <a:gd name="T70" fmla="*/ 1248 w 1701"/>
                <a:gd name="T71" fmla="*/ 454 h 1588"/>
                <a:gd name="T72" fmla="*/ 1134 w 1701"/>
                <a:gd name="T73" fmla="*/ 454 h 1588"/>
                <a:gd name="T74" fmla="*/ 1134 w 1701"/>
                <a:gd name="T75" fmla="*/ 567 h 1588"/>
                <a:gd name="T76" fmla="*/ 1248 w 1701"/>
                <a:gd name="T77" fmla="*/ 567 h 1588"/>
                <a:gd name="T78" fmla="*/ 1248 w 1701"/>
                <a:gd name="T79" fmla="*/ 681 h 1588"/>
                <a:gd name="T80" fmla="*/ 681 w 1701"/>
                <a:gd name="T81" fmla="*/ 681 h 1588"/>
                <a:gd name="T82" fmla="*/ 681 w 1701"/>
                <a:gd name="T83" fmla="*/ 567 h 1588"/>
                <a:gd name="T84" fmla="*/ 340 w 1701"/>
                <a:gd name="T85" fmla="*/ 567 h 1588"/>
                <a:gd name="T86" fmla="*/ 340 w 1701"/>
                <a:gd name="T87" fmla="*/ 681 h 1588"/>
                <a:gd name="T88" fmla="*/ 114 w 1701"/>
                <a:gd name="T89" fmla="*/ 681 h 1588"/>
                <a:gd name="T90" fmla="*/ 114 w 1701"/>
                <a:gd name="T91" fmla="*/ 794 h 1588"/>
                <a:gd name="T92" fmla="*/ 0 w 1701"/>
                <a:gd name="T93" fmla="*/ 794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701" h="1588">
                  <a:moveTo>
                    <a:pt x="0" y="794"/>
                  </a:moveTo>
                  <a:lnTo>
                    <a:pt x="0" y="908"/>
                  </a:lnTo>
                  <a:lnTo>
                    <a:pt x="114" y="908"/>
                  </a:lnTo>
                  <a:lnTo>
                    <a:pt x="114" y="1021"/>
                  </a:lnTo>
                  <a:lnTo>
                    <a:pt x="227" y="1021"/>
                  </a:lnTo>
                  <a:lnTo>
                    <a:pt x="227" y="1134"/>
                  </a:lnTo>
                  <a:lnTo>
                    <a:pt x="340" y="1134"/>
                  </a:lnTo>
                  <a:lnTo>
                    <a:pt x="340" y="1248"/>
                  </a:lnTo>
                  <a:lnTo>
                    <a:pt x="454" y="1248"/>
                  </a:lnTo>
                  <a:lnTo>
                    <a:pt x="454" y="1475"/>
                  </a:lnTo>
                  <a:lnTo>
                    <a:pt x="681" y="1475"/>
                  </a:lnTo>
                  <a:lnTo>
                    <a:pt x="681" y="1361"/>
                  </a:lnTo>
                  <a:lnTo>
                    <a:pt x="907" y="1361"/>
                  </a:lnTo>
                  <a:lnTo>
                    <a:pt x="907" y="1475"/>
                  </a:lnTo>
                  <a:lnTo>
                    <a:pt x="1021" y="1475"/>
                  </a:lnTo>
                  <a:lnTo>
                    <a:pt x="1021" y="1361"/>
                  </a:lnTo>
                  <a:lnTo>
                    <a:pt x="1134" y="1361"/>
                  </a:lnTo>
                  <a:lnTo>
                    <a:pt x="1134" y="1475"/>
                  </a:lnTo>
                  <a:lnTo>
                    <a:pt x="1248" y="1475"/>
                  </a:lnTo>
                  <a:lnTo>
                    <a:pt x="1248" y="1588"/>
                  </a:lnTo>
                  <a:lnTo>
                    <a:pt x="1361" y="1588"/>
                  </a:lnTo>
                  <a:lnTo>
                    <a:pt x="1361" y="1475"/>
                  </a:lnTo>
                  <a:lnTo>
                    <a:pt x="1474" y="1475"/>
                  </a:lnTo>
                  <a:lnTo>
                    <a:pt x="1474" y="1134"/>
                  </a:lnTo>
                  <a:lnTo>
                    <a:pt x="1588" y="1134"/>
                  </a:lnTo>
                  <a:lnTo>
                    <a:pt x="1588" y="794"/>
                  </a:lnTo>
                  <a:lnTo>
                    <a:pt x="1701" y="794"/>
                  </a:lnTo>
                  <a:lnTo>
                    <a:pt x="1701" y="567"/>
                  </a:lnTo>
                  <a:lnTo>
                    <a:pt x="1588" y="567"/>
                  </a:lnTo>
                  <a:lnTo>
                    <a:pt x="1588" y="341"/>
                  </a:lnTo>
                  <a:lnTo>
                    <a:pt x="1701" y="341"/>
                  </a:lnTo>
                  <a:lnTo>
                    <a:pt x="1701" y="114"/>
                  </a:lnTo>
                  <a:lnTo>
                    <a:pt x="1588" y="114"/>
                  </a:lnTo>
                  <a:lnTo>
                    <a:pt x="1588" y="0"/>
                  </a:lnTo>
                  <a:lnTo>
                    <a:pt x="1248" y="0"/>
                  </a:lnTo>
                  <a:lnTo>
                    <a:pt x="1248" y="454"/>
                  </a:lnTo>
                  <a:lnTo>
                    <a:pt x="1134" y="454"/>
                  </a:lnTo>
                  <a:lnTo>
                    <a:pt x="1134" y="567"/>
                  </a:lnTo>
                  <a:lnTo>
                    <a:pt x="1248" y="567"/>
                  </a:lnTo>
                  <a:lnTo>
                    <a:pt x="1248" y="681"/>
                  </a:lnTo>
                  <a:lnTo>
                    <a:pt x="681" y="681"/>
                  </a:lnTo>
                  <a:lnTo>
                    <a:pt x="681" y="567"/>
                  </a:lnTo>
                  <a:lnTo>
                    <a:pt x="340" y="567"/>
                  </a:lnTo>
                  <a:lnTo>
                    <a:pt x="340" y="681"/>
                  </a:lnTo>
                  <a:lnTo>
                    <a:pt x="114" y="681"/>
                  </a:lnTo>
                  <a:lnTo>
                    <a:pt x="114" y="794"/>
                  </a:lnTo>
                  <a:lnTo>
                    <a:pt x="0" y="79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70" name="Freeform 158">
              <a:extLst>
                <a:ext uri="{FF2B5EF4-FFF2-40B4-BE49-F238E27FC236}">
                  <a16:creationId xmlns:a16="http://schemas.microsoft.com/office/drawing/2014/main" id="{2BD4E949-6959-45B1-8876-F3FF071D919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4" y="2230"/>
              <a:ext cx="1474" cy="1134"/>
            </a:xfrm>
            <a:custGeom>
              <a:avLst/>
              <a:gdLst>
                <a:gd name="T0" fmla="*/ 227 w 1474"/>
                <a:gd name="T1" fmla="*/ 1134 h 1134"/>
                <a:gd name="T2" fmla="*/ 227 w 1474"/>
                <a:gd name="T3" fmla="*/ 794 h 1134"/>
                <a:gd name="T4" fmla="*/ 114 w 1474"/>
                <a:gd name="T5" fmla="*/ 794 h 1134"/>
                <a:gd name="T6" fmla="*/ 114 w 1474"/>
                <a:gd name="T7" fmla="*/ 681 h 1134"/>
                <a:gd name="T8" fmla="*/ 0 w 1474"/>
                <a:gd name="T9" fmla="*/ 681 h 1134"/>
                <a:gd name="T10" fmla="*/ 0 w 1474"/>
                <a:gd name="T11" fmla="*/ 454 h 1134"/>
                <a:gd name="T12" fmla="*/ 114 w 1474"/>
                <a:gd name="T13" fmla="*/ 454 h 1134"/>
                <a:gd name="T14" fmla="*/ 114 w 1474"/>
                <a:gd name="T15" fmla="*/ 0 h 1134"/>
                <a:gd name="T16" fmla="*/ 340 w 1474"/>
                <a:gd name="T17" fmla="*/ 0 h 1134"/>
                <a:gd name="T18" fmla="*/ 340 w 1474"/>
                <a:gd name="T19" fmla="*/ 114 h 1134"/>
                <a:gd name="T20" fmla="*/ 454 w 1474"/>
                <a:gd name="T21" fmla="*/ 114 h 1134"/>
                <a:gd name="T22" fmla="*/ 454 w 1474"/>
                <a:gd name="T23" fmla="*/ 0 h 1134"/>
                <a:gd name="T24" fmla="*/ 567 w 1474"/>
                <a:gd name="T25" fmla="*/ 0 h 1134"/>
                <a:gd name="T26" fmla="*/ 567 w 1474"/>
                <a:gd name="T27" fmla="*/ 114 h 1134"/>
                <a:gd name="T28" fmla="*/ 681 w 1474"/>
                <a:gd name="T29" fmla="*/ 114 h 1134"/>
                <a:gd name="T30" fmla="*/ 681 w 1474"/>
                <a:gd name="T31" fmla="*/ 227 h 1134"/>
                <a:gd name="T32" fmla="*/ 794 w 1474"/>
                <a:gd name="T33" fmla="*/ 227 h 1134"/>
                <a:gd name="T34" fmla="*/ 794 w 1474"/>
                <a:gd name="T35" fmla="*/ 114 h 1134"/>
                <a:gd name="T36" fmla="*/ 1021 w 1474"/>
                <a:gd name="T37" fmla="*/ 114 h 1134"/>
                <a:gd name="T38" fmla="*/ 1021 w 1474"/>
                <a:gd name="T39" fmla="*/ 227 h 1134"/>
                <a:gd name="T40" fmla="*/ 1248 w 1474"/>
                <a:gd name="T41" fmla="*/ 227 h 1134"/>
                <a:gd name="T42" fmla="*/ 1248 w 1474"/>
                <a:gd name="T43" fmla="*/ 340 h 1134"/>
                <a:gd name="T44" fmla="*/ 1361 w 1474"/>
                <a:gd name="T45" fmla="*/ 340 h 1134"/>
                <a:gd name="T46" fmla="*/ 1361 w 1474"/>
                <a:gd name="T47" fmla="*/ 454 h 1134"/>
                <a:gd name="T48" fmla="*/ 1474 w 1474"/>
                <a:gd name="T49" fmla="*/ 454 h 1134"/>
                <a:gd name="T50" fmla="*/ 1474 w 1474"/>
                <a:gd name="T51" fmla="*/ 567 h 1134"/>
                <a:gd name="T52" fmla="*/ 1361 w 1474"/>
                <a:gd name="T53" fmla="*/ 567 h 1134"/>
                <a:gd name="T54" fmla="*/ 1361 w 1474"/>
                <a:gd name="T55" fmla="*/ 681 h 1134"/>
                <a:gd name="T56" fmla="*/ 1134 w 1474"/>
                <a:gd name="T57" fmla="*/ 681 h 1134"/>
                <a:gd name="T58" fmla="*/ 1134 w 1474"/>
                <a:gd name="T59" fmla="*/ 567 h 1134"/>
                <a:gd name="T60" fmla="*/ 1021 w 1474"/>
                <a:gd name="T61" fmla="*/ 567 h 1134"/>
                <a:gd name="T62" fmla="*/ 1021 w 1474"/>
                <a:gd name="T63" fmla="*/ 454 h 1134"/>
                <a:gd name="T64" fmla="*/ 794 w 1474"/>
                <a:gd name="T65" fmla="*/ 454 h 1134"/>
                <a:gd name="T66" fmla="*/ 794 w 1474"/>
                <a:gd name="T67" fmla="*/ 567 h 1134"/>
                <a:gd name="T68" fmla="*/ 681 w 1474"/>
                <a:gd name="T69" fmla="*/ 567 h 1134"/>
                <a:gd name="T70" fmla="*/ 681 w 1474"/>
                <a:gd name="T71" fmla="*/ 681 h 1134"/>
                <a:gd name="T72" fmla="*/ 567 w 1474"/>
                <a:gd name="T73" fmla="*/ 681 h 1134"/>
                <a:gd name="T74" fmla="*/ 567 w 1474"/>
                <a:gd name="T75" fmla="*/ 794 h 1134"/>
                <a:gd name="T76" fmla="*/ 454 w 1474"/>
                <a:gd name="T77" fmla="*/ 794 h 1134"/>
                <a:gd name="T78" fmla="*/ 454 w 1474"/>
                <a:gd name="T79" fmla="*/ 1021 h 1134"/>
                <a:gd name="T80" fmla="*/ 340 w 1474"/>
                <a:gd name="T81" fmla="*/ 1021 h 1134"/>
                <a:gd name="T82" fmla="*/ 340 w 1474"/>
                <a:gd name="T83" fmla="*/ 1134 h 1134"/>
                <a:gd name="T84" fmla="*/ 227 w 1474"/>
                <a:gd name="T85" fmla="*/ 113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74" h="1134">
                  <a:moveTo>
                    <a:pt x="227" y="1134"/>
                  </a:moveTo>
                  <a:lnTo>
                    <a:pt x="227" y="794"/>
                  </a:lnTo>
                  <a:lnTo>
                    <a:pt x="114" y="794"/>
                  </a:lnTo>
                  <a:lnTo>
                    <a:pt x="114" y="681"/>
                  </a:lnTo>
                  <a:lnTo>
                    <a:pt x="0" y="681"/>
                  </a:lnTo>
                  <a:lnTo>
                    <a:pt x="0" y="454"/>
                  </a:lnTo>
                  <a:lnTo>
                    <a:pt x="114" y="454"/>
                  </a:lnTo>
                  <a:lnTo>
                    <a:pt x="114" y="0"/>
                  </a:lnTo>
                  <a:lnTo>
                    <a:pt x="340" y="0"/>
                  </a:lnTo>
                  <a:lnTo>
                    <a:pt x="340" y="114"/>
                  </a:lnTo>
                  <a:lnTo>
                    <a:pt x="454" y="114"/>
                  </a:lnTo>
                  <a:lnTo>
                    <a:pt x="454" y="0"/>
                  </a:lnTo>
                  <a:lnTo>
                    <a:pt x="567" y="0"/>
                  </a:lnTo>
                  <a:lnTo>
                    <a:pt x="567" y="114"/>
                  </a:lnTo>
                  <a:lnTo>
                    <a:pt x="681" y="114"/>
                  </a:lnTo>
                  <a:lnTo>
                    <a:pt x="681" y="227"/>
                  </a:lnTo>
                  <a:lnTo>
                    <a:pt x="794" y="227"/>
                  </a:lnTo>
                  <a:lnTo>
                    <a:pt x="794" y="114"/>
                  </a:lnTo>
                  <a:lnTo>
                    <a:pt x="1021" y="114"/>
                  </a:lnTo>
                  <a:lnTo>
                    <a:pt x="1021" y="227"/>
                  </a:lnTo>
                  <a:lnTo>
                    <a:pt x="1248" y="227"/>
                  </a:lnTo>
                  <a:lnTo>
                    <a:pt x="1248" y="340"/>
                  </a:lnTo>
                  <a:lnTo>
                    <a:pt x="1361" y="340"/>
                  </a:lnTo>
                  <a:lnTo>
                    <a:pt x="1361" y="454"/>
                  </a:lnTo>
                  <a:lnTo>
                    <a:pt x="1474" y="454"/>
                  </a:lnTo>
                  <a:lnTo>
                    <a:pt x="1474" y="567"/>
                  </a:lnTo>
                  <a:lnTo>
                    <a:pt x="1361" y="567"/>
                  </a:lnTo>
                  <a:lnTo>
                    <a:pt x="1361" y="681"/>
                  </a:lnTo>
                  <a:lnTo>
                    <a:pt x="1134" y="681"/>
                  </a:lnTo>
                  <a:lnTo>
                    <a:pt x="1134" y="567"/>
                  </a:lnTo>
                  <a:lnTo>
                    <a:pt x="1021" y="567"/>
                  </a:lnTo>
                  <a:lnTo>
                    <a:pt x="1021" y="454"/>
                  </a:lnTo>
                  <a:lnTo>
                    <a:pt x="794" y="454"/>
                  </a:lnTo>
                  <a:lnTo>
                    <a:pt x="794" y="567"/>
                  </a:lnTo>
                  <a:lnTo>
                    <a:pt x="681" y="567"/>
                  </a:lnTo>
                  <a:lnTo>
                    <a:pt x="681" y="681"/>
                  </a:lnTo>
                  <a:lnTo>
                    <a:pt x="567" y="681"/>
                  </a:lnTo>
                  <a:lnTo>
                    <a:pt x="567" y="794"/>
                  </a:lnTo>
                  <a:lnTo>
                    <a:pt x="454" y="794"/>
                  </a:lnTo>
                  <a:lnTo>
                    <a:pt x="454" y="1021"/>
                  </a:lnTo>
                  <a:lnTo>
                    <a:pt x="340" y="1021"/>
                  </a:lnTo>
                  <a:lnTo>
                    <a:pt x="340" y="1134"/>
                  </a:lnTo>
                  <a:lnTo>
                    <a:pt x="227" y="113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71" name="Freeform 159">
              <a:extLst>
                <a:ext uri="{FF2B5EF4-FFF2-40B4-BE49-F238E27FC236}">
                  <a16:creationId xmlns:a16="http://schemas.microsoft.com/office/drawing/2014/main" id="{0226F589-C345-467B-AE84-EDE38C380B0E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4" y="2684"/>
              <a:ext cx="1021" cy="1361"/>
            </a:xfrm>
            <a:custGeom>
              <a:avLst/>
              <a:gdLst>
                <a:gd name="T0" fmla="*/ 0 w 1021"/>
                <a:gd name="T1" fmla="*/ 680 h 1361"/>
                <a:gd name="T2" fmla="*/ 0 w 1021"/>
                <a:gd name="T3" fmla="*/ 567 h 1361"/>
                <a:gd name="T4" fmla="*/ 114 w 1021"/>
                <a:gd name="T5" fmla="*/ 567 h 1361"/>
                <a:gd name="T6" fmla="*/ 114 w 1021"/>
                <a:gd name="T7" fmla="*/ 340 h 1361"/>
                <a:gd name="T8" fmla="*/ 227 w 1021"/>
                <a:gd name="T9" fmla="*/ 340 h 1361"/>
                <a:gd name="T10" fmla="*/ 227 w 1021"/>
                <a:gd name="T11" fmla="*/ 227 h 1361"/>
                <a:gd name="T12" fmla="*/ 341 w 1021"/>
                <a:gd name="T13" fmla="*/ 227 h 1361"/>
                <a:gd name="T14" fmla="*/ 341 w 1021"/>
                <a:gd name="T15" fmla="*/ 113 h 1361"/>
                <a:gd name="T16" fmla="*/ 454 w 1021"/>
                <a:gd name="T17" fmla="*/ 113 h 1361"/>
                <a:gd name="T18" fmla="*/ 454 w 1021"/>
                <a:gd name="T19" fmla="*/ 0 h 1361"/>
                <a:gd name="T20" fmla="*/ 681 w 1021"/>
                <a:gd name="T21" fmla="*/ 0 h 1361"/>
                <a:gd name="T22" fmla="*/ 681 w 1021"/>
                <a:gd name="T23" fmla="*/ 113 h 1361"/>
                <a:gd name="T24" fmla="*/ 794 w 1021"/>
                <a:gd name="T25" fmla="*/ 113 h 1361"/>
                <a:gd name="T26" fmla="*/ 794 w 1021"/>
                <a:gd name="T27" fmla="*/ 227 h 1361"/>
                <a:gd name="T28" fmla="*/ 908 w 1021"/>
                <a:gd name="T29" fmla="*/ 227 h 1361"/>
                <a:gd name="T30" fmla="*/ 908 w 1021"/>
                <a:gd name="T31" fmla="*/ 340 h 1361"/>
                <a:gd name="T32" fmla="*/ 794 w 1021"/>
                <a:gd name="T33" fmla="*/ 340 h 1361"/>
                <a:gd name="T34" fmla="*/ 794 w 1021"/>
                <a:gd name="T35" fmla="*/ 567 h 1361"/>
                <a:gd name="T36" fmla="*/ 908 w 1021"/>
                <a:gd name="T37" fmla="*/ 567 h 1361"/>
                <a:gd name="T38" fmla="*/ 908 w 1021"/>
                <a:gd name="T39" fmla="*/ 680 h 1361"/>
                <a:gd name="T40" fmla="*/ 1021 w 1021"/>
                <a:gd name="T41" fmla="*/ 680 h 1361"/>
                <a:gd name="T42" fmla="*/ 1021 w 1021"/>
                <a:gd name="T43" fmla="*/ 794 h 1361"/>
                <a:gd name="T44" fmla="*/ 908 w 1021"/>
                <a:gd name="T45" fmla="*/ 794 h 1361"/>
                <a:gd name="T46" fmla="*/ 908 w 1021"/>
                <a:gd name="T47" fmla="*/ 907 h 1361"/>
                <a:gd name="T48" fmla="*/ 681 w 1021"/>
                <a:gd name="T49" fmla="*/ 907 h 1361"/>
                <a:gd name="T50" fmla="*/ 681 w 1021"/>
                <a:gd name="T51" fmla="*/ 1134 h 1361"/>
                <a:gd name="T52" fmla="*/ 567 w 1021"/>
                <a:gd name="T53" fmla="*/ 1134 h 1361"/>
                <a:gd name="T54" fmla="*/ 567 w 1021"/>
                <a:gd name="T55" fmla="*/ 1247 h 1361"/>
                <a:gd name="T56" fmla="*/ 454 w 1021"/>
                <a:gd name="T57" fmla="*/ 1247 h 1361"/>
                <a:gd name="T58" fmla="*/ 454 w 1021"/>
                <a:gd name="T59" fmla="*/ 1361 h 1361"/>
                <a:gd name="T60" fmla="*/ 341 w 1021"/>
                <a:gd name="T61" fmla="*/ 1361 h 1361"/>
                <a:gd name="T62" fmla="*/ 341 w 1021"/>
                <a:gd name="T63" fmla="*/ 1134 h 1361"/>
                <a:gd name="T64" fmla="*/ 227 w 1021"/>
                <a:gd name="T65" fmla="*/ 1134 h 1361"/>
                <a:gd name="T66" fmla="*/ 227 w 1021"/>
                <a:gd name="T67" fmla="*/ 907 h 1361"/>
                <a:gd name="T68" fmla="*/ 114 w 1021"/>
                <a:gd name="T69" fmla="*/ 907 h 1361"/>
                <a:gd name="T70" fmla="*/ 114 w 1021"/>
                <a:gd name="T71" fmla="*/ 794 h 1361"/>
                <a:gd name="T72" fmla="*/ 0 w 1021"/>
                <a:gd name="T73" fmla="*/ 794 h 1361"/>
                <a:gd name="T74" fmla="*/ 0 w 1021"/>
                <a:gd name="T75" fmla="*/ 680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21" h="1361">
                  <a:moveTo>
                    <a:pt x="0" y="680"/>
                  </a:moveTo>
                  <a:lnTo>
                    <a:pt x="0" y="567"/>
                  </a:lnTo>
                  <a:lnTo>
                    <a:pt x="114" y="567"/>
                  </a:lnTo>
                  <a:lnTo>
                    <a:pt x="114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341" y="227"/>
                  </a:lnTo>
                  <a:lnTo>
                    <a:pt x="341" y="113"/>
                  </a:lnTo>
                  <a:lnTo>
                    <a:pt x="454" y="113"/>
                  </a:lnTo>
                  <a:lnTo>
                    <a:pt x="454" y="0"/>
                  </a:lnTo>
                  <a:lnTo>
                    <a:pt x="681" y="0"/>
                  </a:lnTo>
                  <a:lnTo>
                    <a:pt x="681" y="113"/>
                  </a:lnTo>
                  <a:lnTo>
                    <a:pt x="794" y="113"/>
                  </a:lnTo>
                  <a:lnTo>
                    <a:pt x="794" y="227"/>
                  </a:lnTo>
                  <a:lnTo>
                    <a:pt x="908" y="227"/>
                  </a:lnTo>
                  <a:lnTo>
                    <a:pt x="908" y="340"/>
                  </a:lnTo>
                  <a:lnTo>
                    <a:pt x="794" y="340"/>
                  </a:lnTo>
                  <a:lnTo>
                    <a:pt x="794" y="567"/>
                  </a:lnTo>
                  <a:lnTo>
                    <a:pt x="908" y="567"/>
                  </a:lnTo>
                  <a:lnTo>
                    <a:pt x="908" y="680"/>
                  </a:lnTo>
                  <a:lnTo>
                    <a:pt x="1021" y="680"/>
                  </a:lnTo>
                  <a:lnTo>
                    <a:pt x="1021" y="794"/>
                  </a:lnTo>
                  <a:lnTo>
                    <a:pt x="908" y="794"/>
                  </a:lnTo>
                  <a:lnTo>
                    <a:pt x="908" y="907"/>
                  </a:lnTo>
                  <a:lnTo>
                    <a:pt x="681" y="907"/>
                  </a:lnTo>
                  <a:lnTo>
                    <a:pt x="681" y="1134"/>
                  </a:lnTo>
                  <a:lnTo>
                    <a:pt x="567" y="1134"/>
                  </a:lnTo>
                  <a:lnTo>
                    <a:pt x="567" y="1247"/>
                  </a:lnTo>
                  <a:lnTo>
                    <a:pt x="454" y="1247"/>
                  </a:lnTo>
                  <a:lnTo>
                    <a:pt x="454" y="1361"/>
                  </a:lnTo>
                  <a:lnTo>
                    <a:pt x="341" y="1361"/>
                  </a:lnTo>
                  <a:lnTo>
                    <a:pt x="341" y="1134"/>
                  </a:lnTo>
                  <a:lnTo>
                    <a:pt x="227" y="1134"/>
                  </a:lnTo>
                  <a:lnTo>
                    <a:pt x="227" y="907"/>
                  </a:lnTo>
                  <a:lnTo>
                    <a:pt x="114" y="907"/>
                  </a:lnTo>
                  <a:lnTo>
                    <a:pt x="114" y="794"/>
                  </a:lnTo>
                  <a:lnTo>
                    <a:pt x="0" y="794"/>
                  </a:lnTo>
                  <a:lnTo>
                    <a:pt x="0" y="68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72" name="Freeform 160">
              <a:extLst>
                <a:ext uri="{FF2B5EF4-FFF2-40B4-BE49-F238E27FC236}">
                  <a16:creationId xmlns:a16="http://schemas.microsoft.com/office/drawing/2014/main" id="{071F3C8F-AC0D-4C5B-B652-33DBC3A0D256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5" y="2570"/>
              <a:ext cx="1361" cy="1248"/>
            </a:xfrm>
            <a:custGeom>
              <a:avLst/>
              <a:gdLst>
                <a:gd name="T0" fmla="*/ 340 w 1361"/>
                <a:gd name="T1" fmla="*/ 0 h 1248"/>
                <a:gd name="T2" fmla="*/ 340 w 1361"/>
                <a:gd name="T3" fmla="*/ 114 h 1248"/>
                <a:gd name="T4" fmla="*/ 453 w 1361"/>
                <a:gd name="T5" fmla="*/ 114 h 1248"/>
                <a:gd name="T6" fmla="*/ 453 w 1361"/>
                <a:gd name="T7" fmla="*/ 227 h 1248"/>
                <a:gd name="T8" fmla="*/ 340 w 1361"/>
                <a:gd name="T9" fmla="*/ 227 h 1248"/>
                <a:gd name="T10" fmla="*/ 340 w 1361"/>
                <a:gd name="T11" fmla="*/ 341 h 1248"/>
                <a:gd name="T12" fmla="*/ 227 w 1361"/>
                <a:gd name="T13" fmla="*/ 341 h 1248"/>
                <a:gd name="T14" fmla="*/ 227 w 1361"/>
                <a:gd name="T15" fmla="*/ 454 h 1248"/>
                <a:gd name="T16" fmla="*/ 113 w 1361"/>
                <a:gd name="T17" fmla="*/ 454 h 1248"/>
                <a:gd name="T18" fmla="*/ 113 w 1361"/>
                <a:gd name="T19" fmla="*/ 681 h 1248"/>
                <a:gd name="T20" fmla="*/ 227 w 1361"/>
                <a:gd name="T21" fmla="*/ 681 h 1248"/>
                <a:gd name="T22" fmla="*/ 227 w 1361"/>
                <a:gd name="T23" fmla="*/ 794 h 1248"/>
                <a:gd name="T24" fmla="*/ 340 w 1361"/>
                <a:gd name="T25" fmla="*/ 794 h 1248"/>
                <a:gd name="T26" fmla="*/ 340 w 1361"/>
                <a:gd name="T27" fmla="*/ 908 h 1248"/>
                <a:gd name="T28" fmla="*/ 227 w 1361"/>
                <a:gd name="T29" fmla="*/ 908 h 1248"/>
                <a:gd name="T30" fmla="*/ 227 w 1361"/>
                <a:gd name="T31" fmla="*/ 1021 h 1248"/>
                <a:gd name="T32" fmla="*/ 0 w 1361"/>
                <a:gd name="T33" fmla="*/ 1021 h 1248"/>
                <a:gd name="T34" fmla="*/ 0 w 1361"/>
                <a:gd name="T35" fmla="*/ 1134 h 1248"/>
                <a:gd name="T36" fmla="*/ 227 w 1361"/>
                <a:gd name="T37" fmla="*/ 1134 h 1248"/>
                <a:gd name="T38" fmla="*/ 227 w 1361"/>
                <a:gd name="T39" fmla="*/ 1248 h 1248"/>
                <a:gd name="T40" fmla="*/ 567 w 1361"/>
                <a:gd name="T41" fmla="*/ 1248 h 1248"/>
                <a:gd name="T42" fmla="*/ 567 w 1361"/>
                <a:gd name="T43" fmla="*/ 1021 h 1248"/>
                <a:gd name="T44" fmla="*/ 1020 w 1361"/>
                <a:gd name="T45" fmla="*/ 1021 h 1248"/>
                <a:gd name="T46" fmla="*/ 1020 w 1361"/>
                <a:gd name="T47" fmla="*/ 908 h 1248"/>
                <a:gd name="T48" fmla="*/ 1247 w 1361"/>
                <a:gd name="T49" fmla="*/ 908 h 1248"/>
                <a:gd name="T50" fmla="*/ 1247 w 1361"/>
                <a:gd name="T51" fmla="*/ 794 h 1248"/>
                <a:gd name="T52" fmla="*/ 1361 w 1361"/>
                <a:gd name="T53" fmla="*/ 794 h 1248"/>
                <a:gd name="T54" fmla="*/ 1361 w 1361"/>
                <a:gd name="T55" fmla="*/ 454 h 1248"/>
                <a:gd name="T56" fmla="*/ 1247 w 1361"/>
                <a:gd name="T57" fmla="*/ 454 h 1248"/>
                <a:gd name="T58" fmla="*/ 1247 w 1361"/>
                <a:gd name="T59" fmla="*/ 567 h 1248"/>
                <a:gd name="T60" fmla="*/ 1020 w 1361"/>
                <a:gd name="T61" fmla="*/ 567 h 1248"/>
                <a:gd name="T62" fmla="*/ 1020 w 1361"/>
                <a:gd name="T63" fmla="*/ 454 h 1248"/>
                <a:gd name="T64" fmla="*/ 794 w 1361"/>
                <a:gd name="T65" fmla="*/ 454 h 1248"/>
                <a:gd name="T66" fmla="*/ 794 w 1361"/>
                <a:gd name="T67" fmla="*/ 567 h 1248"/>
                <a:gd name="T68" fmla="*/ 567 w 1361"/>
                <a:gd name="T69" fmla="*/ 567 h 1248"/>
                <a:gd name="T70" fmla="*/ 567 w 1361"/>
                <a:gd name="T71" fmla="*/ 341 h 1248"/>
                <a:gd name="T72" fmla="*/ 680 w 1361"/>
                <a:gd name="T73" fmla="*/ 341 h 1248"/>
                <a:gd name="T74" fmla="*/ 680 w 1361"/>
                <a:gd name="T75" fmla="*/ 227 h 1248"/>
                <a:gd name="T76" fmla="*/ 794 w 1361"/>
                <a:gd name="T77" fmla="*/ 227 h 1248"/>
                <a:gd name="T78" fmla="*/ 794 w 1361"/>
                <a:gd name="T79" fmla="*/ 0 h 1248"/>
                <a:gd name="T80" fmla="*/ 340 w 1361"/>
                <a:gd name="T81" fmla="*/ 0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61" h="1248">
                  <a:moveTo>
                    <a:pt x="340" y="0"/>
                  </a:moveTo>
                  <a:lnTo>
                    <a:pt x="340" y="114"/>
                  </a:lnTo>
                  <a:lnTo>
                    <a:pt x="453" y="114"/>
                  </a:lnTo>
                  <a:lnTo>
                    <a:pt x="453" y="227"/>
                  </a:lnTo>
                  <a:lnTo>
                    <a:pt x="340" y="227"/>
                  </a:lnTo>
                  <a:lnTo>
                    <a:pt x="340" y="341"/>
                  </a:lnTo>
                  <a:lnTo>
                    <a:pt x="227" y="341"/>
                  </a:lnTo>
                  <a:lnTo>
                    <a:pt x="227" y="454"/>
                  </a:lnTo>
                  <a:lnTo>
                    <a:pt x="113" y="454"/>
                  </a:lnTo>
                  <a:lnTo>
                    <a:pt x="113" y="681"/>
                  </a:lnTo>
                  <a:lnTo>
                    <a:pt x="227" y="681"/>
                  </a:lnTo>
                  <a:lnTo>
                    <a:pt x="227" y="794"/>
                  </a:lnTo>
                  <a:lnTo>
                    <a:pt x="340" y="794"/>
                  </a:lnTo>
                  <a:lnTo>
                    <a:pt x="340" y="908"/>
                  </a:lnTo>
                  <a:lnTo>
                    <a:pt x="227" y="908"/>
                  </a:lnTo>
                  <a:lnTo>
                    <a:pt x="227" y="1021"/>
                  </a:lnTo>
                  <a:lnTo>
                    <a:pt x="0" y="1021"/>
                  </a:lnTo>
                  <a:lnTo>
                    <a:pt x="0" y="1134"/>
                  </a:lnTo>
                  <a:lnTo>
                    <a:pt x="227" y="1134"/>
                  </a:lnTo>
                  <a:lnTo>
                    <a:pt x="227" y="1248"/>
                  </a:lnTo>
                  <a:lnTo>
                    <a:pt x="567" y="1248"/>
                  </a:lnTo>
                  <a:lnTo>
                    <a:pt x="567" y="1021"/>
                  </a:lnTo>
                  <a:lnTo>
                    <a:pt x="1020" y="1021"/>
                  </a:lnTo>
                  <a:lnTo>
                    <a:pt x="1020" y="908"/>
                  </a:lnTo>
                  <a:lnTo>
                    <a:pt x="1247" y="908"/>
                  </a:lnTo>
                  <a:lnTo>
                    <a:pt x="1247" y="794"/>
                  </a:lnTo>
                  <a:lnTo>
                    <a:pt x="1361" y="794"/>
                  </a:lnTo>
                  <a:lnTo>
                    <a:pt x="1361" y="454"/>
                  </a:lnTo>
                  <a:lnTo>
                    <a:pt x="1247" y="454"/>
                  </a:lnTo>
                  <a:lnTo>
                    <a:pt x="1247" y="567"/>
                  </a:lnTo>
                  <a:lnTo>
                    <a:pt x="1020" y="567"/>
                  </a:lnTo>
                  <a:lnTo>
                    <a:pt x="1020" y="454"/>
                  </a:lnTo>
                  <a:lnTo>
                    <a:pt x="794" y="454"/>
                  </a:lnTo>
                  <a:lnTo>
                    <a:pt x="794" y="567"/>
                  </a:lnTo>
                  <a:lnTo>
                    <a:pt x="567" y="567"/>
                  </a:lnTo>
                  <a:lnTo>
                    <a:pt x="567" y="341"/>
                  </a:lnTo>
                  <a:lnTo>
                    <a:pt x="680" y="341"/>
                  </a:lnTo>
                  <a:lnTo>
                    <a:pt x="680" y="227"/>
                  </a:lnTo>
                  <a:lnTo>
                    <a:pt x="794" y="227"/>
                  </a:lnTo>
                  <a:lnTo>
                    <a:pt x="794" y="0"/>
                  </a:lnTo>
                  <a:lnTo>
                    <a:pt x="34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3474" name="Group 162">
            <a:extLst>
              <a:ext uri="{FF2B5EF4-FFF2-40B4-BE49-F238E27FC236}">
                <a16:creationId xmlns:a16="http://schemas.microsoft.com/office/drawing/2014/main" id="{081EE086-3E28-4D09-A37D-BE80406A2D68}"/>
              </a:ext>
            </a:extLst>
          </p:cNvPr>
          <p:cNvGrpSpPr>
            <a:grpSpLocks/>
          </p:cNvGrpSpPr>
          <p:nvPr/>
        </p:nvGrpSpPr>
        <p:grpSpPr bwMode="auto">
          <a:xfrm>
            <a:off x="9326563" y="6286500"/>
            <a:ext cx="530225" cy="133350"/>
            <a:chOff x="1374" y="555"/>
            <a:chExt cx="334" cy="84"/>
          </a:xfrm>
        </p:grpSpPr>
        <p:sp>
          <p:nvSpPr>
            <p:cNvPr id="13475" name="WordArt 163">
              <a:extLst>
                <a:ext uri="{FF2B5EF4-FFF2-40B4-BE49-F238E27FC236}">
                  <a16:creationId xmlns:a16="http://schemas.microsoft.com/office/drawing/2014/main" id="{14611E77-54CF-481C-BB41-21F6EBF073E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4" y="555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津久見市</a:t>
              </a:r>
            </a:p>
          </p:txBody>
        </p:sp>
        <p:sp>
          <p:nvSpPr>
            <p:cNvPr id="13476" name="WordArt 164">
              <a:extLst>
                <a:ext uri="{FF2B5EF4-FFF2-40B4-BE49-F238E27FC236}">
                  <a16:creationId xmlns:a16="http://schemas.microsoft.com/office/drawing/2014/main" id="{5ACA64AA-53D8-41B8-A1EB-22E1EA0A057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5" y="556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津久見市</a:t>
              </a:r>
            </a:p>
          </p:txBody>
        </p:sp>
      </p:grpSp>
      <p:grpSp>
        <p:nvGrpSpPr>
          <p:cNvPr id="13477" name="Group 165">
            <a:extLst>
              <a:ext uri="{FF2B5EF4-FFF2-40B4-BE49-F238E27FC236}">
                <a16:creationId xmlns:a16="http://schemas.microsoft.com/office/drawing/2014/main" id="{098C0B17-8A2C-40DE-BD6A-99EE860E6537}"/>
              </a:ext>
            </a:extLst>
          </p:cNvPr>
          <p:cNvGrpSpPr>
            <a:grpSpLocks/>
          </p:cNvGrpSpPr>
          <p:nvPr/>
        </p:nvGrpSpPr>
        <p:grpSpPr bwMode="auto">
          <a:xfrm>
            <a:off x="6400800" y="4260850"/>
            <a:ext cx="396875" cy="133350"/>
            <a:chOff x="920" y="555"/>
            <a:chExt cx="250" cy="84"/>
          </a:xfrm>
        </p:grpSpPr>
        <p:sp>
          <p:nvSpPr>
            <p:cNvPr id="13478" name="WordArt 166">
              <a:extLst>
                <a:ext uri="{FF2B5EF4-FFF2-40B4-BE49-F238E27FC236}">
                  <a16:creationId xmlns:a16="http://schemas.microsoft.com/office/drawing/2014/main" id="{D2FC5431-9BD7-4818-B6FC-8557A7A741F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0" y="55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別府市</a:t>
              </a:r>
            </a:p>
          </p:txBody>
        </p:sp>
        <p:sp>
          <p:nvSpPr>
            <p:cNvPr id="13479" name="WordArt 167">
              <a:extLst>
                <a:ext uri="{FF2B5EF4-FFF2-40B4-BE49-F238E27FC236}">
                  <a16:creationId xmlns:a16="http://schemas.microsoft.com/office/drawing/2014/main" id="{AAF88279-1BAE-4637-8DB3-9E7EC4FCD1A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1" y="55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別府市</a:t>
              </a:r>
            </a:p>
          </p:txBody>
        </p:sp>
      </p:grpSp>
      <p:grpSp>
        <p:nvGrpSpPr>
          <p:cNvPr id="13480" name="Group 168">
            <a:extLst>
              <a:ext uri="{FF2B5EF4-FFF2-40B4-BE49-F238E27FC236}">
                <a16:creationId xmlns:a16="http://schemas.microsoft.com/office/drawing/2014/main" id="{7F7D0AA2-A4F3-4960-ADDF-4D717AC24123}"/>
              </a:ext>
            </a:extLst>
          </p:cNvPr>
          <p:cNvGrpSpPr>
            <a:grpSpLocks/>
          </p:cNvGrpSpPr>
          <p:nvPr/>
        </p:nvGrpSpPr>
        <p:grpSpPr bwMode="auto">
          <a:xfrm>
            <a:off x="6805613" y="7186613"/>
            <a:ext cx="530225" cy="133350"/>
            <a:chOff x="1480" y="812"/>
            <a:chExt cx="334" cy="84"/>
          </a:xfrm>
        </p:grpSpPr>
        <p:sp>
          <p:nvSpPr>
            <p:cNvPr id="13481" name="WordArt 169">
              <a:extLst>
                <a:ext uri="{FF2B5EF4-FFF2-40B4-BE49-F238E27FC236}">
                  <a16:creationId xmlns:a16="http://schemas.microsoft.com/office/drawing/2014/main" id="{3F3A301A-FAAF-4A76-B66A-C6FBBFD1FB5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81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豊後大野市</a:t>
              </a:r>
            </a:p>
          </p:txBody>
        </p:sp>
        <p:sp>
          <p:nvSpPr>
            <p:cNvPr id="13482" name="WordArt 170">
              <a:extLst>
                <a:ext uri="{FF2B5EF4-FFF2-40B4-BE49-F238E27FC236}">
                  <a16:creationId xmlns:a16="http://schemas.microsoft.com/office/drawing/2014/main" id="{1D7CC550-2E34-4A46-808B-083A556B88E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81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豊後大野市</a:t>
              </a:r>
            </a:p>
          </p:txBody>
        </p:sp>
      </p:grpSp>
      <p:grpSp>
        <p:nvGrpSpPr>
          <p:cNvPr id="13483" name="Group 171">
            <a:extLst>
              <a:ext uri="{FF2B5EF4-FFF2-40B4-BE49-F238E27FC236}">
                <a16:creationId xmlns:a16="http://schemas.microsoft.com/office/drawing/2014/main" id="{3D000D18-D9AE-420A-9211-FC434598C112}"/>
              </a:ext>
            </a:extLst>
          </p:cNvPr>
          <p:cNvGrpSpPr>
            <a:grpSpLocks/>
          </p:cNvGrpSpPr>
          <p:nvPr/>
        </p:nvGrpSpPr>
        <p:grpSpPr bwMode="auto">
          <a:xfrm>
            <a:off x="8740775" y="7905750"/>
            <a:ext cx="396875" cy="133350"/>
            <a:chOff x="1026" y="812"/>
            <a:chExt cx="250" cy="84"/>
          </a:xfrm>
        </p:grpSpPr>
        <p:sp>
          <p:nvSpPr>
            <p:cNvPr id="13484" name="WordArt 172">
              <a:extLst>
                <a:ext uri="{FF2B5EF4-FFF2-40B4-BE49-F238E27FC236}">
                  <a16:creationId xmlns:a16="http://schemas.microsoft.com/office/drawing/2014/main" id="{FE004FEF-25EF-4D29-A533-629127F6F1C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6" y="81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佐伯市</a:t>
              </a:r>
            </a:p>
          </p:txBody>
        </p:sp>
        <p:sp>
          <p:nvSpPr>
            <p:cNvPr id="13485" name="WordArt 173">
              <a:extLst>
                <a:ext uri="{FF2B5EF4-FFF2-40B4-BE49-F238E27FC236}">
                  <a16:creationId xmlns:a16="http://schemas.microsoft.com/office/drawing/2014/main" id="{BE482175-B4FB-415E-81A5-308E3D69D45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7" y="81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佐伯市</a:t>
              </a:r>
            </a:p>
          </p:txBody>
        </p:sp>
      </p:grpSp>
      <p:grpSp>
        <p:nvGrpSpPr>
          <p:cNvPr id="13486" name="Group 174">
            <a:extLst>
              <a:ext uri="{FF2B5EF4-FFF2-40B4-BE49-F238E27FC236}">
                <a16:creationId xmlns:a16="http://schemas.microsoft.com/office/drawing/2014/main" id="{5D54046D-B1B9-412C-A119-3F035EB765B9}"/>
              </a:ext>
            </a:extLst>
          </p:cNvPr>
          <p:cNvGrpSpPr>
            <a:grpSpLocks/>
          </p:cNvGrpSpPr>
          <p:nvPr/>
        </p:nvGrpSpPr>
        <p:grpSpPr bwMode="auto">
          <a:xfrm>
            <a:off x="6761163" y="1695450"/>
            <a:ext cx="530225" cy="133350"/>
            <a:chOff x="1487" y="1152"/>
            <a:chExt cx="334" cy="84"/>
          </a:xfrm>
        </p:grpSpPr>
        <p:sp>
          <p:nvSpPr>
            <p:cNvPr id="13487" name="WordArt 175">
              <a:extLst>
                <a:ext uri="{FF2B5EF4-FFF2-40B4-BE49-F238E27FC236}">
                  <a16:creationId xmlns:a16="http://schemas.microsoft.com/office/drawing/2014/main" id="{3065096E-2197-43F2-8BE4-FED073D31E5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7" y="115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豊後高田市</a:t>
              </a:r>
            </a:p>
          </p:txBody>
        </p:sp>
        <p:sp>
          <p:nvSpPr>
            <p:cNvPr id="13488" name="WordArt 176">
              <a:extLst>
                <a:ext uri="{FF2B5EF4-FFF2-40B4-BE49-F238E27FC236}">
                  <a16:creationId xmlns:a16="http://schemas.microsoft.com/office/drawing/2014/main" id="{52AF5F79-E081-4F56-93BA-56B19D45C03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8" y="115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豊後高田市</a:t>
              </a:r>
            </a:p>
          </p:txBody>
        </p:sp>
      </p:grpSp>
      <p:grpSp>
        <p:nvGrpSpPr>
          <p:cNvPr id="13489" name="Group 177">
            <a:extLst>
              <a:ext uri="{FF2B5EF4-FFF2-40B4-BE49-F238E27FC236}">
                <a16:creationId xmlns:a16="http://schemas.microsoft.com/office/drawing/2014/main" id="{01ACF7D7-5125-4A3B-8614-EE8A110F3834}"/>
              </a:ext>
            </a:extLst>
          </p:cNvPr>
          <p:cNvGrpSpPr>
            <a:grpSpLocks/>
          </p:cNvGrpSpPr>
          <p:nvPr/>
        </p:nvGrpSpPr>
        <p:grpSpPr bwMode="auto">
          <a:xfrm>
            <a:off x="8470900" y="6421438"/>
            <a:ext cx="396875" cy="133350"/>
            <a:chOff x="1033" y="1152"/>
            <a:chExt cx="250" cy="84"/>
          </a:xfrm>
        </p:grpSpPr>
        <p:sp>
          <p:nvSpPr>
            <p:cNvPr id="13490" name="WordArt 178">
              <a:extLst>
                <a:ext uri="{FF2B5EF4-FFF2-40B4-BE49-F238E27FC236}">
                  <a16:creationId xmlns:a16="http://schemas.microsoft.com/office/drawing/2014/main" id="{0CCBFF20-FEB6-4FED-86A4-0B5916EAE99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3" y="115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臼杵市</a:t>
              </a:r>
            </a:p>
          </p:txBody>
        </p:sp>
        <p:sp>
          <p:nvSpPr>
            <p:cNvPr id="13491" name="WordArt 179">
              <a:extLst>
                <a:ext uri="{FF2B5EF4-FFF2-40B4-BE49-F238E27FC236}">
                  <a16:creationId xmlns:a16="http://schemas.microsoft.com/office/drawing/2014/main" id="{D982E229-AE54-412B-839F-60C93BC9167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4" y="115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臼杵市</a:t>
              </a:r>
            </a:p>
          </p:txBody>
        </p:sp>
      </p:grpSp>
      <p:grpSp>
        <p:nvGrpSpPr>
          <p:cNvPr id="13492" name="Group 180">
            <a:extLst>
              <a:ext uri="{FF2B5EF4-FFF2-40B4-BE49-F238E27FC236}">
                <a16:creationId xmlns:a16="http://schemas.microsoft.com/office/drawing/2014/main" id="{4F034051-6AE5-4313-B3B0-8746FA372CAA}"/>
              </a:ext>
            </a:extLst>
          </p:cNvPr>
          <p:cNvGrpSpPr>
            <a:grpSpLocks/>
          </p:cNvGrpSpPr>
          <p:nvPr/>
        </p:nvGrpSpPr>
        <p:grpSpPr bwMode="auto">
          <a:xfrm>
            <a:off x="5500688" y="3000375"/>
            <a:ext cx="396875" cy="133350"/>
            <a:chOff x="1033" y="1462"/>
            <a:chExt cx="250" cy="84"/>
          </a:xfrm>
        </p:grpSpPr>
        <p:sp>
          <p:nvSpPr>
            <p:cNvPr id="13493" name="WordArt 181">
              <a:extLst>
                <a:ext uri="{FF2B5EF4-FFF2-40B4-BE49-F238E27FC236}">
                  <a16:creationId xmlns:a16="http://schemas.microsoft.com/office/drawing/2014/main" id="{E7AFFA29-315D-4309-AA88-92C4456DCCC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3" y="146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宇佐市</a:t>
              </a:r>
            </a:p>
          </p:txBody>
        </p:sp>
        <p:sp>
          <p:nvSpPr>
            <p:cNvPr id="13494" name="WordArt 182">
              <a:extLst>
                <a:ext uri="{FF2B5EF4-FFF2-40B4-BE49-F238E27FC236}">
                  <a16:creationId xmlns:a16="http://schemas.microsoft.com/office/drawing/2014/main" id="{B2248C4F-160E-4DF5-B394-A6579F02D07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4" y="146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宇佐市</a:t>
              </a:r>
            </a:p>
          </p:txBody>
        </p:sp>
      </p:grpSp>
      <p:grpSp>
        <p:nvGrpSpPr>
          <p:cNvPr id="13495" name="Group 183">
            <a:extLst>
              <a:ext uri="{FF2B5EF4-FFF2-40B4-BE49-F238E27FC236}">
                <a16:creationId xmlns:a16="http://schemas.microsoft.com/office/drawing/2014/main" id="{531087CA-FD16-4BC7-8E12-89FECAEC9D8F}"/>
              </a:ext>
            </a:extLst>
          </p:cNvPr>
          <p:cNvGrpSpPr>
            <a:grpSpLocks/>
          </p:cNvGrpSpPr>
          <p:nvPr/>
        </p:nvGrpSpPr>
        <p:grpSpPr bwMode="auto">
          <a:xfrm>
            <a:off x="7804150" y="5340350"/>
            <a:ext cx="396875" cy="133350"/>
            <a:chOff x="459" y="472"/>
            <a:chExt cx="250" cy="84"/>
          </a:xfrm>
        </p:grpSpPr>
        <p:sp>
          <p:nvSpPr>
            <p:cNvPr id="13496" name="WordArt 184">
              <a:extLst>
                <a:ext uri="{FF2B5EF4-FFF2-40B4-BE49-F238E27FC236}">
                  <a16:creationId xmlns:a16="http://schemas.microsoft.com/office/drawing/2014/main" id="{0CF480BA-2138-42CF-AF92-5B2B4BB3BCA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9" y="47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大分市</a:t>
              </a:r>
            </a:p>
          </p:txBody>
        </p:sp>
        <p:sp>
          <p:nvSpPr>
            <p:cNvPr id="13497" name="WordArt 185">
              <a:extLst>
                <a:ext uri="{FF2B5EF4-FFF2-40B4-BE49-F238E27FC236}">
                  <a16:creationId xmlns:a16="http://schemas.microsoft.com/office/drawing/2014/main" id="{5103EA60-6FAA-40C6-ABAF-2EB0BCCF7D1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0" y="47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大分市</a:t>
              </a:r>
            </a:p>
          </p:txBody>
        </p:sp>
      </p:grpSp>
      <p:grpSp>
        <p:nvGrpSpPr>
          <p:cNvPr id="13498" name="Group 186">
            <a:extLst>
              <a:ext uri="{FF2B5EF4-FFF2-40B4-BE49-F238E27FC236}">
                <a16:creationId xmlns:a16="http://schemas.microsoft.com/office/drawing/2014/main" id="{92E4F42C-7765-44ED-82B1-674E9C152EB1}"/>
              </a:ext>
            </a:extLst>
          </p:cNvPr>
          <p:cNvGrpSpPr>
            <a:grpSpLocks/>
          </p:cNvGrpSpPr>
          <p:nvPr/>
        </p:nvGrpSpPr>
        <p:grpSpPr bwMode="auto">
          <a:xfrm>
            <a:off x="3700463" y="2820988"/>
            <a:ext cx="396875" cy="133350"/>
            <a:chOff x="565" y="729"/>
            <a:chExt cx="250" cy="84"/>
          </a:xfrm>
        </p:grpSpPr>
        <p:sp>
          <p:nvSpPr>
            <p:cNvPr id="13499" name="WordArt 187">
              <a:extLst>
                <a:ext uri="{FF2B5EF4-FFF2-40B4-BE49-F238E27FC236}">
                  <a16:creationId xmlns:a16="http://schemas.microsoft.com/office/drawing/2014/main" id="{48F3438C-859F-4825-8AAF-492FAD3ED72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65" y="72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中津市</a:t>
              </a:r>
            </a:p>
          </p:txBody>
        </p:sp>
        <p:sp>
          <p:nvSpPr>
            <p:cNvPr id="13500" name="WordArt 188">
              <a:extLst>
                <a:ext uri="{FF2B5EF4-FFF2-40B4-BE49-F238E27FC236}">
                  <a16:creationId xmlns:a16="http://schemas.microsoft.com/office/drawing/2014/main" id="{5B9121AB-CAEE-4A6A-A1A4-52C514B5F30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66" y="73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中津市</a:t>
              </a:r>
            </a:p>
          </p:txBody>
        </p:sp>
      </p:grpSp>
      <p:grpSp>
        <p:nvGrpSpPr>
          <p:cNvPr id="13501" name="Group 189">
            <a:extLst>
              <a:ext uri="{FF2B5EF4-FFF2-40B4-BE49-F238E27FC236}">
                <a16:creationId xmlns:a16="http://schemas.microsoft.com/office/drawing/2014/main" id="{C43FBF56-2B6F-4AED-8F74-6731B5D77C0E}"/>
              </a:ext>
            </a:extLst>
          </p:cNvPr>
          <p:cNvGrpSpPr>
            <a:grpSpLocks/>
          </p:cNvGrpSpPr>
          <p:nvPr/>
        </p:nvGrpSpPr>
        <p:grpSpPr bwMode="auto">
          <a:xfrm>
            <a:off x="2439988" y="4621213"/>
            <a:ext cx="396875" cy="133350"/>
            <a:chOff x="572" y="1069"/>
            <a:chExt cx="250" cy="84"/>
          </a:xfrm>
        </p:grpSpPr>
        <p:sp>
          <p:nvSpPr>
            <p:cNvPr id="13502" name="WordArt 190">
              <a:extLst>
                <a:ext uri="{FF2B5EF4-FFF2-40B4-BE49-F238E27FC236}">
                  <a16:creationId xmlns:a16="http://schemas.microsoft.com/office/drawing/2014/main" id="{0557A9F9-F46F-4C04-90E1-A994C0E0AD2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2" y="106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日田市</a:t>
              </a:r>
            </a:p>
          </p:txBody>
        </p:sp>
        <p:sp>
          <p:nvSpPr>
            <p:cNvPr id="13503" name="WordArt 191">
              <a:extLst>
                <a:ext uri="{FF2B5EF4-FFF2-40B4-BE49-F238E27FC236}">
                  <a16:creationId xmlns:a16="http://schemas.microsoft.com/office/drawing/2014/main" id="{53886ABD-BB5E-47B1-80A5-F19B424ED9F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107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日田市</a:t>
              </a:r>
            </a:p>
          </p:txBody>
        </p:sp>
      </p:grpSp>
      <p:grpSp>
        <p:nvGrpSpPr>
          <p:cNvPr id="13504" name="Group 192">
            <a:extLst>
              <a:ext uri="{FF2B5EF4-FFF2-40B4-BE49-F238E27FC236}">
                <a16:creationId xmlns:a16="http://schemas.microsoft.com/office/drawing/2014/main" id="{E3E5031D-1D0D-4196-BC30-497AF9C46238}"/>
              </a:ext>
            </a:extLst>
          </p:cNvPr>
          <p:cNvGrpSpPr>
            <a:grpSpLocks/>
          </p:cNvGrpSpPr>
          <p:nvPr/>
        </p:nvGrpSpPr>
        <p:grpSpPr bwMode="auto">
          <a:xfrm>
            <a:off x="6986588" y="2820988"/>
            <a:ext cx="396875" cy="133350"/>
            <a:chOff x="572" y="1379"/>
            <a:chExt cx="250" cy="84"/>
          </a:xfrm>
        </p:grpSpPr>
        <p:sp>
          <p:nvSpPr>
            <p:cNvPr id="13505" name="WordArt 193">
              <a:extLst>
                <a:ext uri="{FF2B5EF4-FFF2-40B4-BE49-F238E27FC236}">
                  <a16:creationId xmlns:a16="http://schemas.microsoft.com/office/drawing/2014/main" id="{24747734-14DB-4F4F-BF00-A48D4B8D7C2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2" y="137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杵築市</a:t>
              </a:r>
            </a:p>
          </p:txBody>
        </p:sp>
        <p:sp>
          <p:nvSpPr>
            <p:cNvPr id="13506" name="WordArt 194">
              <a:extLst>
                <a:ext uri="{FF2B5EF4-FFF2-40B4-BE49-F238E27FC236}">
                  <a16:creationId xmlns:a16="http://schemas.microsoft.com/office/drawing/2014/main" id="{53378A79-1DFC-450C-A7BA-821BF468274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138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杵築市</a:t>
              </a:r>
            </a:p>
          </p:txBody>
        </p:sp>
      </p:grpSp>
      <p:grpSp>
        <p:nvGrpSpPr>
          <p:cNvPr id="13507" name="Group 195">
            <a:extLst>
              <a:ext uri="{FF2B5EF4-FFF2-40B4-BE49-F238E27FC236}">
                <a16:creationId xmlns:a16="http://schemas.microsoft.com/office/drawing/2014/main" id="{F9D54819-04A5-4391-B360-080605967CE2}"/>
              </a:ext>
            </a:extLst>
          </p:cNvPr>
          <p:cNvGrpSpPr>
            <a:grpSpLocks/>
          </p:cNvGrpSpPr>
          <p:nvPr/>
        </p:nvGrpSpPr>
        <p:grpSpPr bwMode="auto">
          <a:xfrm>
            <a:off x="7840663" y="1920875"/>
            <a:ext cx="396875" cy="133350"/>
            <a:chOff x="920" y="1802"/>
            <a:chExt cx="250" cy="84"/>
          </a:xfrm>
        </p:grpSpPr>
        <p:sp>
          <p:nvSpPr>
            <p:cNvPr id="13508" name="WordArt 196">
              <a:extLst>
                <a:ext uri="{FF2B5EF4-FFF2-40B4-BE49-F238E27FC236}">
                  <a16:creationId xmlns:a16="http://schemas.microsoft.com/office/drawing/2014/main" id="{F9F3EFA1-C0C2-497B-B096-A134247B860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0" y="180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国東市</a:t>
              </a:r>
            </a:p>
          </p:txBody>
        </p:sp>
        <p:sp>
          <p:nvSpPr>
            <p:cNvPr id="13509" name="WordArt 197">
              <a:extLst>
                <a:ext uri="{FF2B5EF4-FFF2-40B4-BE49-F238E27FC236}">
                  <a16:creationId xmlns:a16="http://schemas.microsoft.com/office/drawing/2014/main" id="{2F17775F-AC68-4941-8172-9D3F3BB93AA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1" y="180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国東市</a:t>
              </a:r>
            </a:p>
          </p:txBody>
        </p:sp>
      </p:grpSp>
      <p:grpSp>
        <p:nvGrpSpPr>
          <p:cNvPr id="13510" name="Group 198">
            <a:extLst>
              <a:ext uri="{FF2B5EF4-FFF2-40B4-BE49-F238E27FC236}">
                <a16:creationId xmlns:a16="http://schemas.microsoft.com/office/drawing/2014/main" id="{48F66940-A3C8-44FD-9A19-8EA21D1E2246}"/>
              </a:ext>
            </a:extLst>
          </p:cNvPr>
          <p:cNvGrpSpPr>
            <a:grpSpLocks/>
          </p:cNvGrpSpPr>
          <p:nvPr/>
        </p:nvGrpSpPr>
        <p:grpSpPr bwMode="auto">
          <a:xfrm>
            <a:off x="5861050" y="5160963"/>
            <a:ext cx="396875" cy="133350"/>
            <a:chOff x="1026" y="2059"/>
            <a:chExt cx="250" cy="84"/>
          </a:xfrm>
        </p:grpSpPr>
        <p:sp>
          <p:nvSpPr>
            <p:cNvPr id="13511" name="WordArt 199">
              <a:extLst>
                <a:ext uri="{FF2B5EF4-FFF2-40B4-BE49-F238E27FC236}">
                  <a16:creationId xmlns:a16="http://schemas.microsoft.com/office/drawing/2014/main" id="{B91A55F3-9FD8-408D-BE4F-DEE2D41E0F3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6" y="205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由布市</a:t>
              </a:r>
            </a:p>
          </p:txBody>
        </p:sp>
        <p:sp>
          <p:nvSpPr>
            <p:cNvPr id="13512" name="WordArt 200">
              <a:extLst>
                <a:ext uri="{FF2B5EF4-FFF2-40B4-BE49-F238E27FC236}">
                  <a16:creationId xmlns:a16="http://schemas.microsoft.com/office/drawing/2014/main" id="{768105BA-95C9-4CFE-AD3E-D2B40C2CF5C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7" y="206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由布市</a:t>
              </a:r>
            </a:p>
          </p:txBody>
        </p:sp>
      </p:grpSp>
      <p:grpSp>
        <p:nvGrpSpPr>
          <p:cNvPr id="13513" name="Group 201">
            <a:extLst>
              <a:ext uri="{FF2B5EF4-FFF2-40B4-BE49-F238E27FC236}">
                <a16:creationId xmlns:a16="http://schemas.microsoft.com/office/drawing/2014/main" id="{F586DDCF-5858-41E8-9A1C-B581CC144203}"/>
              </a:ext>
            </a:extLst>
          </p:cNvPr>
          <p:cNvGrpSpPr>
            <a:grpSpLocks/>
          </p:cNvGrpSpPr>
          <p:nvPr/>
        </p:nvGrpSpPr>
        <p:grpSpPr bwMode="auto">
          <a:xfrm>
            <a:off x="4510088" y="5253038"/>
            <a:ext cx="396875" cy="133350"/>
            <a:chOff x="1033" y="2399"/>
            <a:chExt cx="250" cy="84"/>
          </a:xfrm>
        </p:grpSpPr>
        <p:sp>
          <p:nvSpPr>
            <p:cNvPr id="13514" name="WordArt 202">
              <a:extLst>
                <a:ext uri="{FF2B5EF4-FFF2-40B4-BE49-F238E27FC236}">
                  <a16:creationId xmlns:a16="http://schemas.microsoft.com/office/drawing/2014/main" id="{A4D1D11E-79E3-4788-B8F9-47C5DEBF069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3" y="239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九重町</a:t>
              </a:r>
            </a:p>
          </p:txBody>
        </p:sp>
        <p:sp>
          <p:nvSpPr>
            <p:cNvPr id="13515" name="WordArt 203">
              <a:extLst>
                <a:ext uri="{FF2B5EF4-FFF2-40B4-BE49-F238E27FC236}">
                  <a16:creationId xmlns:a16="http://schemas.microsoft.com/office/drawing/2014/main" id="{34640316-DCBB-4C56-B4B9-6DFC4026265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4" y="240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九重町</a:t>
              </a:r>
            </a:p>
          </p:txBody>
        </p:sp>
      </p:grpSp>
      <p:grpSp>
        <p:nvGrpSpPr>
          <p:cNvPr id="13516" name="Group 204">
            <a:extLst>
              <a:ext uri="{FF2B5EF4-FFF2-40B4-BE49-F238E27FC236}">
                <a16:creationId xmlns:a16="http://schemas.microsoft.com/office/drawing/2014/main" id="{BEA99A49-BB0E-43C8-AD16-2565B07E306F}"/>
              </a:ext>
            </a:extLst>
          </p:cNvPr>
          <p:cNvGrpSpPr>
            <a:grpSpLocks/>
          </p:cNvGrpSpPr>
          <p:nvPr/>
        </p:nvGrpSpPr>
        <p:grpSpPr bwMode="auto">
          <a:xfrm>
            <a:off x="5321300" y="6961188"/>
            <a:ext cx="396875" cy="133350"/>
            <a:chOff x="459" y="1719"/>
            <a:chExt cx="250" cy="84"/>
          </a:xfrm>
        </p:grpSpPr>
        <p:sp>
          <p:nvSpPr>
            <p:cNvPr id="13517" name="WordArt 205">
              <a:extLst>
                <a:ext uri="{FF2B5EF4-FFF2-40B4-BE49-F238E27FC236}">
                  <a16:creationId xmlns:a16="http://schemas.microsoft.com/office/drawing/2014/main" id="{1BAFA7FF-5F9E-4F85-8FDF-EC4DBE33FF5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9" y="171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竹田市</a:t>
              </a:r>
            </a:p>
          </p:txBody>
        </p:sp>
        <p:sp>
          <p:nvSpPr>
            <p:cNvPr id="13518" name="WordArt 206">
              <a:extLst>
                <a:ext uri="{FF2B5EF4-FFF2-40B4-BE49-F238E27FC236}">
                  <a16:creationId xmlns:a16="http://schemas.microsoft.com/office/drawing/2014/main" id="{791598B5-0638-4E9D-855A-57652A04E94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0" y="172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竹田市</a:t>
              </a:r>
            </a:p>
          </p:txBody>
        </p:sp>
      </p:grpSp>
      <p:grpSp>
        <p:nvGrpSpPr>
          <p:cNvPr id="13519" name="Group 207">
            <a:extLst>
              <a:ext uri="{FF2B5EF4-FFF2-40B4-BE49-F238E27FC236}">
                <a16:creationId xmlns:a16="http://schemas.microsoft.com/office/drawing/2014/main" id="{064403B2-686F-485C-9427-65B280D1C4C4}"/>
              </a:ext>
            </a:extLst>
          </p:cNvPr>
          <p:cNvGrpSpPr>
            <a:grpSpLocks/>
          </p:cNvGrpSpPr>
          <p:nvPr/>
        </p:nvGrpSpPr>
        <p:grpSpPr bwMode="auto">
          <a:xfrm>
            <a:off x="8201025" y="300038"/>
            <a:ext cx="396875" cy="133350"/>
            <a:chOff x="565" y="1976"/>
            <a:chExt cx="250" cy="84"/>
          </a:xfrm>
        </p:grpSpPr>
        <p:sp>
          <p:nvSpPr>
            <p:cNvPr id="13520" name="WordArt 208">
              <a:extLst>
                <a:ext uri="{FF2B5EF4-FFF2-40B4-BE49-F238E27FC236}">
                  <a16:creationId xmlns:a16="http://schemas.microsoft.com/office/drawing/2014/main" id="{F3D0923E-26FC-4005-942B-683C8471FE4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65" y="197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姫島村</a:t>
              </a:r>
            </a:p>
          </p:txBody>
        </p:sp>
        <p:sp>
          <p:nvSpPr>
            <p:cNvPr id="13521" name="WordArt 209">
              <a:extLst>
                <a:ext uri="{FF2B5EF4-FFF2-40B4-BE49-F238E27FC236}">
                  <a16:creationId xmlns:a16="http://schemas.microsoft.com/office/drawing/2014/main" id="{3D73AFE4-8B84-45E9-8F0D-3FDEE31A9E2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66" y="197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姫島村</a:t>
              </a:r>
            </a:p>
          </p:txBody>
        </p:sp>
      </p:grpSp>
      <p:grpSp>
        <p:nvGrpSpPr>
          <p:cNvPr id="13522" name="Group 210">
            <a:extLst>
              <a:ext uri="{FF2B5EF4-FFF2-40B4-BE49-F238E27FC236}">
                <a16:creationId xmlns:a16="http://schemas.microsoft.com/office/drawing/2014/main" id="{7584D4F7-F08E-4F79-8F75-4BDFA15DC7AB}"/>
              </a:ext>
            </a:extLst>
          </p:cNvPr>
          <p:cNvGrpSpPr>
            <a:grpSpLocks/>
          </p:cNvGrpSpPr>
          <p:nvPr/>
        </p:nvGrpSpPr>
        <p:grpSpPr bwMode="auto">
          <a:xfrm>
            <a:off x="6896100" y="3586163"/>
            <a:ext cx="396875" cy="133350"/>
            <a:chOff x="572" y="2316"/>
            <a:chExt cx="250" cy="84"/>
          </a:xfrm>
        </p:grpSpPr>
        <p:sp>
          <p:nvSpPr>
            <p:cNvPr id="13523" name="WordArt 211">
              <a:extLst>
                <a:ext uri="{FF2B5EF4-FFF2-40B4-BE49-F238E27FC236}">
                  <a16:creationId xmlns:a16="http://schemas.microsoft.com/office/drawing/2014/main" id="{9A77D2E0-B295-469E-A618-03112B9060A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2" y="231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日出町</a:t>
              </a:r>
            </a:p>
          </p:txBody>
        </p:sp>
        <p:sp>
          <p:nvSpPr>
            <p:cNvPr id="13524" name="WordArt 212">
              <a:extLst>
                <a:ext uri="{FF2B5EF4-FFF2-40B4-BE49-F238E27FC236}">
                  <a16:creationId xmlns:a16="http://schemas.microsoft.com/office/drawing/2014/main" id="{1CB64336-8146-4BDA-88F5-61B844C34AB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231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日出町</a:t>
              </a:r>
            </a:p>
          </p:txBody>
        </p:sp>
      </p:grpSp>
      <p:grpSp>
        <p:nvGrpSpPr>
          <p:cNvPr id="13525" name="Group 213">
            <a:extLst>
              <a:ext uri="{FF2B5EF4-FFF2-40B4-BE49-F238E27FC236}">
                <a16:creationId xmlns:a16="http://schemas.microsoft.com/office/drawing/2014/main" id="{DB38875D-98B3-4BAE-97A0-0B5ADC522E99}"/>
              </a:ext>
            </a:extLst>
          </p:cNvPr>
          <p:cNvGrpSpPr>
            <a:grpSpLocks/>
          </p:cNvGrpSpPr>
          <p:nvPr/>
        </p:nvGrpSpPr>
        <p:grpSpPr bwMode="auto">
          <a:xfrm>
            <a:off x="4060825" y="4079875"/>
            <a:ext cx="396875" cy="133350"/>
            <a:chOff x="572" y="2626"/>
            <a:chExt cx="250" cy="84"/>
          </a:xfrm>
        </p:grpSpPr>
        <p:sp>
          <p:nvSpPr>
            <p:cNvPr id="13526" name="WordArt 214">
              <a:extLst>
                <a:ext uri="{FF2B5EF4-FFF2-40B4-BE49-F238E27FC236}">
                  <a16:creationId xmlns:a16="http://schemas.microsoft.com/office/drawing/2014/main" id="{5F2439C2-DAE3-4DBC-B70D-3D9EB5C2AE7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2" y="262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玖珠町</a:t>
              </a:r>
            </a:p>
          </p:txBody>
        </p:sp>
        <p:sp>
          <p:nvSpPr>
            <p:cNvPr id="13527" name="WordArt 215">
              <a:extLst>
                <a:ext uri="{FF2B5EF4-FFF2-40B4-BE49-F238E27FC236}">
                  <a16:creationId xmlns:a16="http://schemas.microsoft.com/office/drawing/2014/main" id="{E7FC4D8D-AB8A-4951-B16C-306A1AF4544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262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玖珠町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439" name="Group 151">
            <a:extLst>
              <a:ext uri="{FF2B5EF4-FFF2-40B4-BE49-F238E27FC236}">
                <a16:creationId xmlns:a16="http://schemas.microsoft.com/office/drawing/2014/main" id="{4BEBA45B-6503-4C1D-BB6E-383DE153E667}"/>
              </a:ext>
            </a:extLst>
          </p:cNvPr>
          <p:cNvGrpSpPr>
            <a:grpSpLocks/>
          </p:cNvGrpSpPr>
          <p:nvPr/>
        </p:nvGrpSpPr>
        <p:grpSpPr bwMode="auto">
          <a:xfrm>
            <a:off x="1900238" y="120650"/>
            <a:ext cx="9001125" cy="9180513"/>
            <a:chOff x="1197" y="76"/>
            <a:chExt cx="5670" cy="5783"/>
          </a:xfrm>
        </p:grpSpPr>
        <p:sp>
          <p:nvSpPr>
            <p:cNvPr id="12421" name="Rectangle 133">
              <a:extLst>
                <a:ext uri="{FF2B5EF4-FFF2-40B4-BE49-F238E27FC236}">
                  <a16:creationId xmlns:a16="http://schemas.microsoft.com/office/drawing/2014/main" id="{2B111AD1-4E69-41B7-B20D-6C0FA5FB85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9" y="76"/>
              <a:ext cx="454" cy="226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22" name="Rectangle 134">
              <a:extLst>
                <a:ext uri="{FF2B5EF4-FFF2-40B4-BE49-F238E27FC236}">
                  <a16:creationId xmlns:a16="http://schemas.microsoft.com/office/drawing/2014/main" id="{F9243824-30A7-4A98-B004-7314EDC61B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7" y="1777"/>
              <a:ext cx="1021" cy="249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23" name="Rectangle 135">
              <a:extLst>
                <a:ext uri="{FF2B5EF4-FFF2-40B4-BE49-F238E27FC236}">
                  <a16:creationId xmlns:a16="http://schemas.microsoft.com/office/drawing/2014/main" id="{48C08AD1-F025-486B-AA22-4D0A2F14BF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2" y="4612"/>
              <a:ext cx="2042" cy="124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24" name="Rectangle 136">
              <a:extLst>
                <a:ext uri="{FF2B5EF4-FFF2-40B4-BE49-F238E27FC236}">
                  <a16:creationId xmlns:a16="http://schemas.microsoft.com/office/drawing/2014/main" id="{27BBFA28-C4ED-41BC-8950-5D6A6A3F21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5" y="3931"/>
              <a:ext cx="907" cy="158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25" name="Rectangle 137">
              <a:extLst>
                <a:ext uri="{FF2B5EF4-FFF2-40B4-BE49-F238E27FC236}">
                  <a16:creationId xmlns:a16="http://schemas.microsoft.com/office/drawing/2014/main" id="{AE10E6F8-2420-4E15-8078-E8F73785D9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72" y="2911"/>
              <a:ext cx="1815" cy="102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26" name="Rectangle 138">
              <a:extLst>
                <a:ext uri="{FF2B5EF4-FFF2-40B4-BE49-F238E27FC236}">
                  <a16:creationId xmlns:a16="http://schemas.microsoft.com/office/drawing/2014/main" id="{110F98AE-5D32-4CCA-9D5D-1396B791FA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2" y="3931"/>
              <a:ext cx="1361" cy="68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27" name="Rectangle 139">
              <a:extLst>
                <a:ext uri="{FF2B5EF4-FFF2-40B4-BE49-F238E27FC236}">
                  <a16:creationId xmlns:a16="http://schemas.microsoft.com/office/drawing/2014/main" id="{861CB114-136D-4F9E-A671-E2F383C84E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3" y="3931"/>
              <a:ext cx="794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28" name="Rectangle 140">
              <a:extLst>
                <a:ext uri="{FF2B5EF4-FFF2-40B4-BE49-F238E27FC236}">
                  <a16:creationId xmlns:a16="http://schemas.microsoft.com/office/drawing/2014/main" id="{EA8CDF90-C9CA-4C6D-9A52-9BA97EED09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11" y="3931"/>
              <a:ext cx="794" cy="147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29" name="Rectangle 141">
              <a:extLst>
                <a:ext uri="{FF2B5EF4-FFF2-40B4-BE49-F238E27FC236}">
                  <a16:creationId xmlns:a16="http://schemas.microsoft.com/office/drawing/2014/main" id="{C238F6C2-D9F1-4819-B9F6-2734F8C16E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2" y="2911"/>
              <a:ext cx="1020" cy="102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30" name="Rectangle 142">
              <a:extLst>
                <a:ext uri="{FF2B5EF4-FFF2-40B4-BE49-F238E27FC236}">
                  <a16:creationId xmlns:a16="http://schemas.microsoft.com/office/drawing/2014/main" id="{34F1A02F-7209-460D-B48D-5F8119F704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8" y="3024"/>
              <a:ext cx="1133" cy="90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31" name="Rectangle 143">
              <a:extLst>
                <a:ext uri="{FF2B5EF4-FFF2-40B4-BE49-F238E27FC236}">
                  <a16:creationId xmlns:a16="http://schemas.microsoft.com/office/drawing/2014/main" id="{882F3456-AFF0-42B4-8D0E-57EB6A7B85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8" y="2117"/>
              <a:ext cx="1133" cy="90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32" name="Rectangle 144">
              <a:extLst>
                <a:ext uri="{FF2B5EF4-FFF2-40B4-BE49-F238E27FC236}">
                  <a16:creationId xmlns:a16="http://schemas.microsoft.com/office/drawing/2014/main" id="{17ABFCD5-BA56-448E-BC13-DC992302D6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2" y="2457"/>
              <a:ext cx="1020" cy="4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33" name="Rectangle 145">
              <a:extLst>
                <a:ext uri="{FF2B5EF4-FFF2-40B4-BE49-F238E27FC236}">
                  <a16:creationId xmlns:a16="http://schemas.microsoft.com/office/drawing/2014/main" id="{9A25E71C-4066-4101-8282-06153EA0F3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8" y="869"/>
              <a:ext cx="1134" cy="124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34" name="Rectangle 146">
              <a:extLst>
                <a:ext uri="{FF2B5EF4-FFF2-40B4-BE49-F238E27FC236}">
                  <a16:creationId xmlns:a16="http://schemas.microsoft.com/office/drawing/2014/main" id="{F7582A59-AA77-4FD4-93E3-2BDEA0E705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2" y="1096"/>
              <a:ext cx="567" cy="136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35" name="Rectangle 147">
              <a:extLst>
                <a:ext uri="{FF2B5EF4-FFF2-40B4-BE49-F238E27FC236}">
                  <a16:creationId xmlns:a16="http://schemas.microsoft.com/office/drawing/2014/main" id="{CF72C223-1CB9-4922-B73A-E871F6B1A0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19" y="2117"/>
              <a:ext cx="1020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36" name="Rectangle 148">
              <a:extLst>
                <a:ext uri="{FF2B5EF4-FFF2-40B4-BE49-F238E27FC236}">
                  <a16:creationId xmlns:a16="http://schemas.microsoft.com/office/drawing/2014/main" id="{6C34862C-FA22-45EC-93F0-225D663E4C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19" y="1550"/>
              <a:ext cx="1474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37" name="Rectangle 149">
              <a:extLst>
                <a:ext uri="{FF2B5EF4-FFF2-40B4-BE49-F238E27FC236}">
                  <a16:creationId xmlns:a16="http://schemas.microsoft.com/office/drawing/2014/main" id="{871F52E2-B115-4956-8B25-D25B9587D4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99" y="416"/>
              <a:ext cx="907" cy="113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38" name="Rectangle 150">
              <a:extLst>
                <a:ext uri="{FF2B5EF4-FFF2-40B4-BE49-F238E27FC236}">
                  <a16:creationId xmlns:a16="http://schemas.microsoft.com/office/drawing/2014/main" id="{D0BEBFD2-24CD-47A3-857F-71BD58742F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19" y="529"/>
              <a:ext cx="680" cy="102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2494" name="Group 206">
            <a:extLst>
              <a:ext uri="{FF2B5EF4-FFF2-40B4-BE49-F238E27FC236}">
                <a16:creationId xmlns:a16="http://schemas.microsoft.com/office/drawing/2014/main" id="{96C0800A-CB58-4CFB-A3CE-481007BBE339}"/>
              </a:ext>
            </a:extLst>
          </p:cNvPr>
          <p:cNvGrpSpPr>
            <a:grpSpLocks/>
          </p:cNvGrpSpPr>
          <p:nvPr/>
        </p:nvGrpSpPr>
        <p:grpSpPr bwMode="auto">
          <a:xfrm>
            <a:off x="10006013" y="6443663"/>
            <a:ext cx="530225" cy="133350"/>
            <a:chOff x="1374" y="555"/>
            <a:chExt cx="334" cy="84"/>
          </a:xfrm>
        </p:grpSpPr>
        <p:sp>
          <p:nvSpPr>
            <p:cNvPr id="12495" name="WordArt 207">
              <a:extLst>
                <a:ext uri="{FF2B5EF4-FFF2-40B4-BE49-F238E27FC236}">
                  <a16:creationId xmlns:a16="http://schemas.microsoft.com/office/drawing/2014/main" id="{74BDB757-835C-49C3-927B-B63AB305E4B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4" y="555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津久見市</a:t>
              </a:r>
            </a:p>
          </p:txBody>
        </p:sp>
        <p:sp>
          <p:nvSpPr>
            <p:cNvPr id="12496" name="WordArt 208">
              <a:extLst>
                <a:ext uri="{FF2B5EF4-FFF2-40B4-BE49-F238E27FC236}">
                  <a16:creationId xmlns:a16="http://schemas.microsoft.com/office/drawing/2014/main" id="{65774895-99F3-422E-BA6A-E1B2715D5DF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5" y="556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津久見市</a:t>
              </a:r>
            </a:p>
          </p:txBody>
        </p:sp>
      </p:grpSp>
      <p:grpSp>
        <p:nvGrpSpPr>
          <p:cNvPr id="12497" name="Group 209">
            <a:extLst>
              <a:ext uri="{FF2B5EF4-FFF2-40B4-BE49-F238E27FC236}">
                <a16:creationId xmlns:a16="http://schemas.microsoft.com/office/drawing/2014/main" id="{F4BA5008-0F65-461E-A90C-15E49485FA7C}"/>
              </a:ext>
            </a:extLst>
          </p:cNvPr>
          <p:cNvGrpSpPr>
            <a:grpSpLocks/>
          </p:cNvGrpSpPr>
          <p:nvPr/>
        </p:nvGrpSpPr>
        <p:grpSpPr bwMode="auto">
          <a:xfrm>
            <a:off x="5932488" y="4194175"/>
            <a:ext cx="396875" cy="133350"/>
            <a:chOff x="920" y="555"/>
            <a:chExt cx="250" cy="84"/>
          </a:xfrm>
        </p:grpSpPr>
        <p:sp>
          <p:nvSpPr>
            <p:cNvPr id="12498" name="WordArt 210">
              <a:extLst>
                <a:ext uri="{FF2B5EF4-FFF2-40B4-BE49-F238E27FC236}">
                  <a16:creationId xmlns:a16="http://schemas.microsoft.com/office/drawing/2014/main" id="{E61E4C6C-8932-4150-84B6-DBCDB8804E9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0" y="55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別府市</a:t>
              </a:r>
            </a:p>
          </p:txBody>
        </p:sp>
        <p:sp>
          <p:nvSpPr>
            <p:cNvPr id="12499" name="WordArt 211">
              <a:extLst>
                <a:ext uri="{FF2B5EF4-FFF2-40B4-BE49-F238E27FC236}">
                  <a16:creationId xmlns:a16="http://schemas.microsoft.com/office/drawing/2014/main" id="{6B785B1D-46D2-4025-B411-CE6AC9FF607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1" y="55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別府市</a:t>
              </a:r>
            </a:p>
          </p:txBody>
        </p:sp>
      </p:grpSp>
      <p:grpSp>
        <p:nvGrpSpPr>
          <p:cNvPr id="12500" name="Group 212">
            <a:extLst>
              <a:ext uri="{FF2B5EF4-FFF2-40B4-BE49-F238E27FC236}">
                <a16:creationId xmlns:a16="http://schemas.microsoft.com/office/drawing/2014/main" id="{EEF77599-2931-4403-9E10-2EEB482A8DF1}"/>
              </a:ext>
            </a:extLst>
          </p:cNvPr>
          <p:cNvGrpSpPr>
            <a:grpSpLocks/>
          </p:cNvGrpSpPr>
          <p:nvPr/>
        </p:nvGrpSpPr>
        <p:grpSpPr bwMode="auto">
          <a:xfrm>
            <a:off x="6496050" y="7434263"/>
            <a:ext cx="530225" cy="133350"/>
            <a:chOff x="1480" y="812"/>
            <a:chExt cx="334" cy="84"/>
          </a:xfrm>
        </p:grpSpPr>
        <p:sp>
          <p:nvSpPr>
            <p:cNvPr id="12501" name="WordArt 213">
              <a:extLst>
                <a:ext uri="{FF2B5EF4-FFF2-40B4-BE49-F238E27FC236}">
                  <a16:creationId xmlns:a16="http://schemas.microsoft.com/office/drawing/2014/main" id="{C47C53AC-CC64-425D-A048-ADEE99BDE21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81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豊後大野市</a:t>
              </a:r>
            </a:p>
          </p:txBody>
        </p:sp>
        <p:sp>
          <p:nvSpPr>
            <p:cNvPr id="12502" name="WordArt 214">
              <a:extLst>
                <a:ext uri="{FF2B5EF4-FFF2-40B4-BE49-F238E27FC236}">
                  <a16:creationId xmlns:a16="http://schemas.microsoft.com/office/drawing/2014/main" id="{C857C241-6766-4500-99E4-1443CC8ECA0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81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豊後大野市</a:t>
              </a:r>
            </a:p>
          </p:txBody>
        </p:sp>
      </p:grpSp>
      <p:grpSp>
        <p:nvGrpSpPr>
          <p:cNvPr id="12503" name="Group 215">
            <a:extLst>
              <a:ext uri="{FF2B5EF4-FFF2-40B4-BE49-F238E27FC236}">
                <a16:creationId xmlns:a16="http://schemas.microsoft.com/office/drawing/2014/main" id="{B8953651-91C8-49CA-A989-F37EAEE37CA2}"/>
              </a:ext>
            </a:extLst>
          </p:cNvPr>
          <p:cNvGrpSpPr>
            <a:grpSpLocks/>
          </p:cNvGrpSpPr>
          <p:nvPr/>
        </p:nvGrpSpPr>
        <p:grpSpPr bwMode="auto">
          <a:xfrm>
            <a:off x="8902700" y="8245475"/>
            <a:ext cx="396875" cy="133350"/>
            <a:chOff x="1026" y="812"/>
            <a:chExt cx="250" cy="84"/>
          </a:xfrm>
        </p:grpSpPr>
        <p:sp>
          <p:nvSpPr>
            <p:cNvPr id="12504" name="WordArt 216">
              <a:extLst>
                <a:ext uri="{FF2B5EF4-FFF2-40B4-BE49-F238E27FC236}">
                  <a16:creationId xmlns:a16="http://schemas.microsoft.com/office/drawing/2014/main" id="{EA7E28C0-D65D-41BF-9EB0-04BCA1D1276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6" y="81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佐伯市</a:t>
              </a:r>
            </a:p>
          </p:txBody>
        </p:sp>
        <p:sp>
          <p:nvSpPr>
            <p:cNvPr id="12505" name="WordArt 217">
              <a:extLst>
                <a:ext uri="{FF2B5EF4-FFF2-40B4-BE49-F238E27FC236}">
                  <a16:creationId xmlns:a16="http://schemas.microsoft.com/office/drawing/2014/main" id="{3843ACE1-C63B-4B46-86C3-0114B9A52CE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7" y="81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佐伯市</a:t>
              </a:r>
            </a:p>
          </p:txBody>
        </p:sp>
      </p:grpSp>
      <p:grpSp>
        <p:nvGrpSpPr>
          <p:cNvPr id="12506" name="Group 218">
            <a:extLst>
              <a:ext uri="{FF2B5EF4-FFF2-40B4-BE49-F238E27FC236}">
                <a16:creationId xmlns:a16="http://schemas.microsoft.com/office/drawing/2014/main" id="{933E41A3-5CD8-48BD-9177-43BBA37F4B32}"/>
              </a:ext>
            </a:extLst>
          </p:cNvPr>
          <p:cNvGrpSpPr>
            <a:grpSpLocks/>
          </p:cNvGrpSpPr>
          <p:nvPr/>
        </p:nvGrpSpPr>
        <p:grpSpPr bwMode="auto">
          <a:xfrm>
            <a:off x="6496050" y="1584325"/>
            <a:ext cx="530225" cy="133350"/>
            <a:chOff x="1487" y="1152"/>
            <a:chExt cx="334" cy="84"/>
          </a:xfrm>
        </p:grpSpPr>
        <p:sp>
          <p:nvSpPr>
            <p:cNvPr id="12507" name="WordArt 219">
              <a:extLst>
                <a:ext uri="{FF2B5EF4-FFF2-40B4-BE49-F238E27FC236}">
                  <a16:creationId xmlns:a16="http://schemas.microsoft.com/office/drawing/2014/main" id="{7BD6B243-CF0D-4DEA-B973-854FEA072B3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7" y="115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豊後高田市</a:t>
              </a:r>
            </a:p>
          </p:txBody>
        </p:sp>
        <p:sp>
          <p:nvSpPr>
            <p:cNvPr id="12508" name="WordArt 220">
              <a:extLst>
                <a:ext uri="{FF2B5EF4-FFF2-40B4-BE49-F238E27FC236}">
                  <a16:creationId xmlns:a16="http://schemas.microsoft.com/office/drawing/2014/main" id="{EFAAAA8B-D4CE-4432-9154-B024AAE2E76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8" y="115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豊後高田市</a:t>
              </a:r>
            </a:p>
          </p:txBody>
        </p:sp>
      </p:grpSp>
      <p:grpSp>
        <p:nvGrpSpPr>
          <p:cNvPr id="12509" name="Group 221">
            <a:extLst>
              <a:ext uri="{FF2B5EF4-FFF2-40B4-BE49-F238E27FC236}">
                <a16:creationId xmlns:a16="http://schemas.microsoft.com/office/drawing/2014/main" id="{E12F9B3C-7927-4589-BFFA-94843C048CA2}"/>
              </a:ext>
            </a:extLst>
          </p:cNvPr>
          <p:cNvGrpSpPr>
            <a:grpSpLocks/>
          </p:cNvGrpSpPr>
          <p:nvPr/>
        </p:nvGrpSpPr>
        <p:grpSpPr bwMode="auto">
          <a:xfrm>
            <a:off x="8362950" y="6713538"/>
            <a:ext cx="396875" cy="133350"/>
            <a:chOff x="1033" y="1152"/>
            <a:chExt cx="250" cy="84"/>
          </a:xfrm>
        </p:grpSpPr>
        <p:sp>
          <p:nvSpPr>
            <p:cNvPr id="12510" name="WordArt 222">
              <a:extLst>
                <a:ext uri="{FF2B5EF4-FFF2-40B4-BE49-F238E27FC236}">
                  <a16:creationId xmlns:a16="http://schemas.microsoft.com/office/drawing/2014/main" id="{1B628B39-5556-410A-9188-1F33D7C2DB8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3" y="115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臼杵市</a:t>
              </a:r>
            </a:p>
          </p:txBody>
        </p:sp>
        <p:sp>
          <p:nvSpPr>
            <p:cNvPr id="12511" name="WordArt 223">
              <a:extLst>
                <a:ext uri="{FF2B5EF4-FFF2-40B4-BE49-F238E27FC236}">
                  <a16:creationId xmlns:a16="http://schemas.microsoft.com/office/drawing/2014/main" id="{093D2468-DDF8-432A-BAAD-37D5BD8B848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4" y="115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臼杵市</a:t>
              </a:r>
            </a:p>
          </p:txBody>
        </p:sp>
      </p:grpSp>
      <p:grpSp>
        <p:nvGrpSpPr>
          <p:cNvPr id="12512" name="Group 224">
            <a:extLst>
              <a:ext uri="{FF2B5EF4-FFF2-40B4-BE49-F238E27FC236}">
                <a16:creationId xmlns:a16="http://schemas.microsoft.com/office/drawing/2014/main" id="{D1ED3651-4200-4882-B931-48111110F738}"/>
              </a:ext>
            </a:extLst>
          </p:cNvPr>
          <p:cNvGrpSpPr>
            <a:grpSpLocks/>
          </p:cNvGrpSpPr>
          <p:nvPr/>
        </p:nvGrpSpPr>
        <p:grpSpPr bwMode="auto">
          <a:xfrm>
            <a:off x="5572125" y="2754313"/>
            <a:ext cx="396875" cy="133350"/>
            <a:chOff x="1033" y="1462"/>
            <a:chExt cx="250" cy="84"/>
          </a:xfrm>
        </p:grpSpPr>
        <p:sp>
          <p:nvSpPr>
            <p:cNvPr id="12513" name="WordArt 225">
              <a:extLst>
                <a:ext uri="{FF2B5EF4-FFF2-40B4-BE49-F238E27FC236}">
                  <a16:creationId xmlns:a16="http://schemas.microsoft.com/office/drawing/2014/main" id="{C2300706-9C48-4AA5-9461-4BE756EE8FE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3" y="146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宇佐市</a:t>
              </a:r>
            </a:p>
          </p:txBody>
        </p:sp>
        <p:sp>
          <p:nvSpPr>
            <p:cNvPr id="12514" name="WordArt 226">
              <a:extLst>
                <a:ext uri="{FF2B5EF4-FFF2-40B4-BE49-F238E27FC236}">
                  <a16:creationId xmlns:a16="http://schemas.microsoft.com/office/drawing/2014/main" id="{60F93402-FA30-466B-872E-0A20B2A2C0F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4" y="146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宇佐市</a:t>
              </a:r>
            </a:p>
          </p:txBody>
        </p:sp>
      </p:grpSp>
      <p:grpSp>
        <p:nvGrpSpPr>
          <p:cNvPr id="12515" name="Group 227">
            <a:extLst>
              <a:ext uri="{FF2B5EF4-FFF2-40B4-BE49-F238E27FC236}">
                <a16:creationId xmlns:a16="http://schemas.microsoft.com/office/drawing/2014/main" id="{617B2D09-CE5B-4E44-806D-C19A8DED741D}"/>
              </a:ext>
            </a:extLst>
          </p:cNvPr>
          <p:cNvGrpSpPr>
            <a:grpSpLocks/>
          </p:cNvGrpSpPr>
          <p:nvPr/>
        </p:nvGrpSpPr>
        <p:grpSpPr bwMode="auto">
          <a:xfrm>
            <a:off x="8181975" y="5364163"/>
            <a:ext cx="396875" cy="133350"/>
            <a:chOff x="459" y="472"/>
            <a:chExt cx="250" cy="84"/>
          </a:xfrm>
        </p:grpSpPr>
        <p:sp>
          <p:nvSpPr>
            <p:cNvPr id="12516" name="WordArt 228">
              <a:extLst>
                <a:ext uri="{FF2B5EF4-FFF2-40B4-BE49-F238E27FC236}">
                  <a16:creationId xmlns:a16="http://schemas.microsoft.com/office/drawing/2014/main" id="{F54FE61C-DD85-49B5-AA04-616FB6872BD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9" y="47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大分市</a:t>
              </a:r>
            </a:p>
          </p:txBody>
        </p:sp>
        <p:sp>
          <p:nvSpPr>
            <p:cNvPr id="12517" name="WordArt 229">
              <a:extLst>
                <a:ext uri="{FF2B5EF4-FFF2-40B4-BE49-F238E27FC236}">
                  <a16:creationId xmlns:a16="http://schemas.microsoft.com/office/drawing/2014/main" id="{B71F6909-3EF4-4BB9-8D0E-87CBCB11BB9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0" y="47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大分市</a:t>
              </a:r>
            </a:p>
          </p:txBody>
        </p:sp>
      </p:grpSp>
      <p:grpSp>
        <p:nvGrpSpPr>
          <p:cNvPr id="12518" name="Group 230">
            <a:extLst>
              <a:ext uri="{FF2B5EF4-FFF2-40B4-BE49-F238E27FC236}">
                <a16:creationId xmlns:a16="http://schemas.microsoft.com/office/drawing/2014/main" id="{AB0C81A2-6750-4AB7-A811-3E5715CB6A84}"/>
              </a:ext>
            </a:extLst>
          </p:cNvPr>
          <p:cNvGrpSpPr>
            <a:grpSpLocks/>
          </p:cNvGrpSpPr>
          <p:nvPr/>
        </p:nvGrpSpPr>
        <p:grpSpPr bwMode="auto">
          <a:xfrm>
            <a:off x="4222750" y="2303463"/>
            <a:ext cx="396875" cy="133350"/>
            <a:chOff x="565" y="729"/>
            <a:chExt cx="250" cy="84"/>
          </a:xfrm>
        </p:grpSpPr>
        <p:sp>
          <p:nvSpPr>
            <p:cNvPr id="12519" name="WordArt 231">
              <a:extLst>
                <a:ext uri="{FF2B5EF4-FFF2-40B4-BE49-F238E27FC236}">
                  <a16:creationId xmlns:a16="http://schemas.microsoft.com/office/drawing/2014/main" id="{7A999734-BAF8-48E6-9F14-ACD35954DD5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65" y="72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中津市</a:t>
              </a:r>
            </a:p>
          </p:txBody>
        </p:sp>
        <p:sp>
          <p:nvSpPr>
            <p:cNvPr id="12520" name="WordArt 232">
              <a:extLst>
                <a:ext uri="{FF2B5EF4-FFF2-40B4-BE49-F238E27FC236}">
                  <a16:creationId xmlns:a16="http://schemas.microsoft.com/office/drawing/2014/main" id="{50D1D36C-581C-4243-8D24-753E3668E92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66" y="73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中津市</a:t>
              </a:r>
            </a:p>
          </p:txBody>
        </p:sp>
      </p:grpSp>
      <p:grpSp>
        <p:nvGrpSpPr>
          <p:cNvPr id="12521" name="Group 233">
            <a:extLst>
              <a:ext uri="{FF2B5EF4-FFF2-40B4-BE49-F238E27FC236}">
                <a16:creationId xmlns:a16="http://schemas.microsoft.com/office/drawing/2014/main" id="{56064BB7-722A-459B-A886-F8F88C43FC04}"/>
              </a:ext>
            </a:extLst>
          </p:cNvPr>
          <p:cNvGrpSpPr>
            <a:grpSpLocks/>
          </p:cNvGrpSpPr>
          <p:nvPr/>
        </p:nvGrpSpPr>
        <p:grpSpPr bwMode="auto">
          <a:xfrm>
            <a:off x="2511425" y="4733925"/>
            <a:ext cx="396875" cy="133350"/>
            <a:chOff x="572" y="1069"/>
            <a:chExt cx="250" cy="84"/>
          </a:xfrm>
        </p:grpSpPr>
        <p:sp>
          <p:nvSpPr>
            <p:cNvPr id="12522" name="WordArt 234">
              <a:extLst>
                <a:ext uri="{FF2B5EF4-FFF2-40B4-BE49-F238E27FC236}">
                  <a16:creationId xmlns:a16="http://schemas.microsoft.com/office/drawing/2014/main" id="{023FDAB8-7BF5-4AD6-899E-E45D7FB6A73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2" y="106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日田市</a:t>
              </a:r>
            </a:p>
          </p:txBody>
        </p:sp>
        <p:sp>
          <p:nvSpPr>
            <p:cNvPr id="12523" name="WordArt 235">
              <a:extLst>
                <a:ext uri="{FF2B5EF4-FFF2-40B4-BE49-F238E27FC236}">
                  <a16:creationId xmlns:a16="http://schemas.microsoft.com/office/drawing/2014/main" id="{D4E44851-7F95-4785-B106-00503BD9111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107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日田市</a:t>
              </a:r>
            </a:p>
          </p:txBody>
        </p:sp>
      </p:grpSp>
      <p:grpSp>
        <p:nvGrpSpPr>
          <p:cNvPr id="12524" name="Group 236">
            <a:extLst>
              <a:ext uri="{FF2B5EF4-FFF2-40B4-BE49-F238E27FC236}">
                <a16:creationId xmlns:a16="http://schemas.microsoft.com/office/drawing/2014/main" id="{96577402-2978-4487-A09F-7023A1013C7C}"/>
              </a:ext>
            </a:extLst>
          </p:cNvPr>
          <p:cNvGrpSpPr>
            <a:grpSpLocks/>
          </p:cNvGrpSpPr>
          <p:nvPr/>
        </p:nvGrpSpPr>
        <p:grpSpPr bwMode="auto">
          <a:xfrm>
            <a:off x="7192963" y="2843213"/>
            <a:ext cx="396875" cy="133350"/>
            <a:chOff x="572" y="1379"/>
            <a:chExt cx="250" cy="84"/>
          </a:xfrm>
        </p:grpSpPr>
        <p:sp>
          <p:nvSpPr>
            <p:cNvPr id="12525" name="WordArt 237">
              <a:extLst>
                <a:ext uri="{FF2B5EF4-FFF2-40B4-BE49-F238E27FC236}">
                  <a16:creationId xmlns:a16="http://schemas.microsoft.com/office/drawing/2014/main" id="{182363C5-F8DE-4729-B0AA-0EF53656D26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2" y="137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杵築市</a:t>
              </a:r>
            </a:p>
          </p:txBody>
        </p:sp>
        <p:sp>
          <p:nvSpPr>
            <p:cNvPr id="12526" name="WordArt 238">
              <a:extLst>
                <a:ext uri="{FF2B5EF4-FFF2-40B4-BE49-F238E27FC236}">
                  <a16:creationId xmlns:a16="http://schemas.microsoft.com/office/drawing/2014/main" id="{B109BA22-69D3-4C62-82B4-95550C24B14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138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杵築市</a:t>
              </a:r>
            </a:p>
          </p:txBody>
        </p:sp>
      </p:grpSp>
      <p:grpSp>
        <p:nvGrpSpPr>
          <p:cNvPr id="12527" name="Group 239">
            <a:extLst>
              <a:ext uri="{FF2B5EF4-FFF2-40B4-BE49-F238E27FC236}">
                <a16:creationId xmlns:a16="http://schemas.microsoft.com/office/drawing/2014/main" id="{FF1ED77B-106C-4ABF-916B-3CA9B9DD645E}"/>
              </a:ext>
            </a:extLst>
          </p:cNvPr>
          <p:cNvGrpSpPr>
            <a:grpSpLocks/>
          </p:cNvGrpSpPr>
          <p:nvPr/>
        </p:nvGrpSpPr>
        <p:grpSpPr bwMode="auto">
          <a:xfrm>
            <a:off x="7823200" y="1493838"/>
            <a:ext cx="396875" cy="133350"/>
            <a:chOff x="920" y="1802"/>
            <a:chExt cx="250" cy="84"/>
          </a:xfrm>
        </p:grpSpPr>
        <p:sp>
          <p:nvSpPr>
            <p:cNvPr id="12528" name="WordArt 240">
              <a:extLst>
                <a:ext uri="{FF2B5EF4-FFF2-40B4-BE49-F238E27FC236}">
                  <a16:creationId xmlns:a16="http://schemas.microsoft.com/office/drawing/2014/main" id="{1D5332BF-D712-4D97-8C64-F64E7751B9A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0" y="180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国東市</a:t>
              </a:r>
            </a:p>
          </p:txBody>
        </p:sp>
        <p:sp>
          <p:nvSpPr>
            <p:cNvPr id="12529" name="WordArt 241">
              <a:extLst>
                <a:ext uri="{FF2B5EF4-FFF2-40B4-BE49-F238E27FC236}">
                  <a16:creationId xmlns:a16="http://schemas.microsoft.com/office/drawing/2014/main" id="{EACC05D2-80A8-4D58-A2B1-79C227648D5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1" y="180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国東市</a:t>
              </a:r>
            </a:p>
          </p:txBody>
        </p:sp>
      </p:grpSp>
      <p:grpSp>
        <p:nvGrpSpPr>
          <p:cNvPr id="12530" name="Group 242">
            <a:extLst>
              <a:ext uri="{FF2B5EF4-FFF2-40B4-BE49-F238E27FC236}">
                <a16:creationId xmlns:a16="http://schemas.microsoft.com/office/drawing/2014/main" id="{FE52A5D0-E3EA-4FC0-A078-22D95A447102}"/>
              </a:ext>
            </a:extLst>
          </p:cNvPr>
          <p:cNvGrpSpPr>
            <a:grpSpLocks/>
          </p:cNvGrpSpPr>
          <p:nvPr/>
        </p:nvGrpSpPr>
        <p:grpSpPr bwMode="auto">
          <a:xfrm>
            <a:off x="5932488" y="5364163"/>
            <a:ext cx="396875" cy="133350"/>
            <a:chOff x="1026" y="2059"/>
            <a:chExt cx="250" cy="84"/>
          </a:xfrm>
        </p:grpSpPr>
        <p:sp>
          <p:nvSpPr>
            <p:cNvPr id="12531" name="WordArt 243">
              <a:extLst>
                <a:ext uri="{FF2B5EF4-FFF2-40B4-BE49-F238E27FC236}">
                  <a16:creationId xmlns:a16="http://schemas.microsoft.com/office/drawing/2014/main" id="{E0437E00-5A19-41DE-9359-CB0B84C6637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6" y="205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由布市</a:t>
              </a:r>
            </a:p>
          </p:txBody>
        </p:sp>
        <p:sp>
          <p:nvSpPr>
            <p:cNvPr id="12532" name="WordArt 244">
              <a:extLst>
                <a:ext uri="{FF2B5EF4-FFF2-40B4-BE49-F238E27FC236}">
                  <a16:creationId xmlns:a16="http://schemas.microsoft.com/office/drawing/2014/main" id="{37822B69-732A-4483-8281-F1B0D573A11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7" y="206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由布市</a:t>
              </a:r>
            </a:p>
          </p:txBody>
        </p:sp>
      </p:grpSp>
      <p:grpSp>
        <p:nvGrpSpPr>
          <p:cNvPr id="12533" name="Group 245">
            <a:extLst>
              <a:ext uri="{FF2B5EF4-FFF2-40B4-BE49-F238E27FC236}">
                <a16:creationId xmlns:a16="http://schemas.microsoft.com/office/drawing/2014/main" id="{EA77A22E-ED54-44E7-8295-FDEB3079B797}"/>
              </a:ext>
            </a:extLst>
          </p:cNvPr>
          <p:cNvGrpSpPr>
            <a:grpSpLocks/>
          </p:cNvGrpSpPr>
          <p:nvPr/>
        </p:nvGrpSpPr>
        <p:grpSpPr bwMode="auto">
          <a:xfrm>
            <a:off x="4222750" y="5453063"/>
            <a:ext cx="396875" cy="133350"/>
            <a:chOff x="1033" y="2399"/>
            <a:chExt cx="250" cy="84"/>
          </a:xfrm>
        </p:grpSpPr>
        <p:sp>
          <p:nvSpPr>
            <p:cNvPr id="12534" name="WordArt 246">
              <a:extLst>
                <a:ext uri="{FF2B5EF4-FFF2-40B4-BE49-F238E27FC236}">
                  <a16:creationId xmlns:a16="http://schemas.microsoft.com/office/drawing/2014/main" id="{D9B8E356-8AEC-4911-B383-B2C5391688C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3" y="239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九重町</a:t>
              </a:r>
            </a:p>
          </p:txBody>
        </p:sp>
        <p:sp>
          <p:nvSpPr>
            <p:cNvPr id="12535" name="WordArt 247">
              <a:extLst>
                <a:ext uri="{FF2B5EF4-FFF2-40B4-BE49-F238E27FC236}">
                  <a16:creationId xmlns:a16="http://schemas.microsoft.com/office/drawing/2014/main" id="{091AC91D-9940-4F16-8E6C-DF3EF982E25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4" y="240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九重町</a:t>
              </a:r>
            </a:p>
          </p:txBody>
        </p:sp>
      </p:grpSp>
      <p:grpSp>
        <p:nvGrpSpPr>
          <p:cNvPr id="12536" name="Group 248">
            <a:extLst>
              <a:ext uri="{FF2B5EF4-FFF2-40B4-BE49-F238E27FC236}">
                <a16:creationId xmlns:a16="http://schemas.microsoft.com/office/drawing/2014/main" id="{DFB95C22-CE75-4760-B51A-34251EF96347}"/>
              </a:ext>
            </a:extLst>
          </p:cNvPr>
          <p:cNvGrpSpPr>
            <a:grpSpLocks/>
          </p:cNvGrpSpPr>
          <p:nvPr/>
        </p:nvGrpSpPr>
        <p:grpSpPr bwMode="auto">
          <a:xfrm>
            <a:off x="5211763" y="7343775"/>
            <a:ext cx="396875" cy="133350"/>
            <a:chOff x="459" y="1719"/>
            <a:chExt cx="250" cy="84"/>
          </a:xfrm>
        </p:grpSpPr>
        <p:sp>
          <p:nvSpPr>
            <p:cNvPr id="12537" name="WordArt 249">
              <a:extLst>
                <a:ext uri="{FF2B5EF4-FFF2-40B4-BE49-F238E27FC236}">
                  <a16:creationId xmlns:a16="http://schemas.microsoft.com/office/drawing/2014/main" id="{7A1DB4D9-436C-4192-9A2B-2C0678B380F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9" y="171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竹田市</a:t>
              </a:r>
            </a:p>
          </p:txBody>
        </p:sp>
        <p:sp>
          <p:nvSpPr>
            <p:cNvPr id="12538" name="WordArt 250">
              <a:extLst>
                <a:ext uri="{FF2B5EF4-FFF2-40B4-BE49-F238E27FC236}">
                  <a16:creationId xmlns:a16="http://schemas.microsoft.com/office/drawing/2014/main" id="{AB3D05DF-E1F8-4A0B-B44D-7D282A25C59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0" y="172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竹田市</a:t>
              </a:r>
            </a:p>
          </p:txBody>
        </p:sp>
      </p:grpSp>
      <p:grpSp>
        <p:nvGrpSpPr>
          <p:cNvPr id="12539" name="Group 251">
            <a:extLst>
              <a:ext uri="{FF2B5EF4-FFF2-40B4-BE49-F238E27FC236}">
                <a16:creationId xmlns:a16="http://schemas.microsoft.com/office/drawing/2014/main" id="{C1DB426E-F0B0-44A6-BB62-51143A600DDC}"/>
              </a:ext>
            </a:extLst>
          </p:cNvPr>
          <p:cNvGrpSpPr>
            <a:grpSpLocks/>
          </p:cNvGrpSpPr>
          <p:nvPr/>
        </p:nvGrpSpPr>
        <p:grpSpPr bwMode="auto">
          <a:xfrm>
            <a:off x="8002588" y="233363"/>
            <a:ext cx="396875" cy="133350"/>
            <a:chOff x="565" y="1976"/>
            <a:chExt cx="250" cy="84"/>
          </a:xfrm>
        </p:grpSpPr>
        <p:sp>
          <p:nvSpPr>
            <p:cNvPr id="12540" name="WordArt 252">
              <a:extLst>
                <a:ext uri="{FF2B5EF4-FFF2-40B4-BE49-F238E27FC236}">
                  <a16:creationId xmlns:a16="http://schemas.microsoft.com/office/drawing/2014/main" id="{CF78D6D0-7C34-4F31-A983-7D699E1600A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65" y="197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姫島村</a:t>
              </a:r>
            </a:p>
          </p:txBody>
        </p:sp>
        <p:sp>
          <p:nvSpPr>
            <p:cNvPr id="12541" name="WordArt 253">
              <a:extLst>
                <a:ext uri="{FF2B5EF4-FFF2-40B4-BE49-F238E27FC236}">
                  <a16:creationId xmlns:a16="http://schemas.microsoft.com/office/drawing/2014/main" id="{6CC96EE5-0F78-4C82-ABB8-129F0765826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66" y="197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姫島村</a:t>
              </a:r>
            </a:p>
          </p:txBody>
        </p:sp>
      </p:grpSp>
      <p:grpSp>
        <p:nvGrpSpPr>
          <p:cNvPr id="12542" name="Group 254">
            <a:extLst>
              <a:ext uri="{FF2B5EF4-FFF2-40B4-BE49-F238E27FC236}">
                <a16:creationId xmlns:a16="http://schemas.microsoft.com/office/drawing/2014/main" id="{54C04D92-1345-4969-86C5-24C0C01F2596}"/>
              </a:ext>
            </a:extLst>
          </p:cNvPr>
          <p:cNvGrpSpPr>
            <a:grpSpLocks/>
          </p:cNvGrpSpPr>
          <p:nvPr/>
        </p:nvGrpSpPr>
        <p:grpSpPr bwMode="auto">
          <a:xfrm>
            <a:off x="6896100" y="3586163"/>
            <a:ext cx="396875" cy="133350"/>
            <a:chOff x="572" y="2316"/>
            <a:chExt cx="250" cy="84"/>
          </a:xfrm>
        </p:grpSpPr>
        <p:sp>
          <p:nvSpPr>
            <p:cNvPr id="12543" name="WordArt 255">
              <a:extLst>
                <a:ext uri="{FF2B5EF4-FFF2-40B4-BE49-F238E27FC236}">
                  <a16:creationId xmlns:a16="http://schemas.microsoft.com/office/drawing/2014/main" id="{A10DB30B-CBFE-4541-ABA2-A6341BEF876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2" y="231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日出町</a:t>
              </a:r>
            </a:p>
          </p:txBody>
        </p:sp>
        <p:sp>
          <p:nvSpPr>
            <p:cNvPr id="12544" name="WordArt 256">
              <a:extLst>
                <a:ext uri="{FF2B5EF4-FFF2-40B4-BE49-F238E27FC236}">
                  <a16:creationId xmlns:a16="http://schemas.microsoft.com/office/drawing/2014/main" id="{89AD631D-A5C5-4B01-BFA3-6AD54B33665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231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日出町</a:t>
              </a:r>
            </a:p>
          </p:txBody>
        </p:sp>
      </p:grpSp>
      <p:grpSp>
        <p:nvGrpSpPr>
          <p:cNvPr id="12545" name="Group 257">
            <a:extLst>
              <a:ext uri="{FF2B5EF4-FFF2-40B4-BE49-F238E27FC236}">
                <a16:creationId xmlns:a16="http://schemas.microsoft.com/office/drawing/2014/main" id="{104BB5ED-537F-498B-B3AF-01D6A8554241}"/>
              </a:ext>
            </a:extLst>
          </p:cNvPr>
          <p:cNvGrpSpPr>
            <a:grpSpLocks/>
          </p:cNvGrpSpPr>
          <p:nvPr/>
        </p:nvGrpSpPr>
        <p:grpSpPr bwMode="auto">
          <a:xfrm>
            <a:off x="4222750" y="4014788"/>
            <a:ext cx="396875" cy="133350"/>
            <a:chOff x="572" y="2626"/>
            <a:chExt cx="250" cy="84"/>
          </a:xfrm>
        </p:grpSpPr>
        <p:sp>
          <p:nvSpPr>
            <p:cNvPr id="12546" name="WordArt 258">
              <a:extLst>
                <a:ext uri="{FF2B5EF4-FFF2-40B4-BE49-F238E27FC236}">
                  <a16:creationId xmlns:a16="http://schemas.microsoft.com/office/drawing/2014/main" id="{618B9B04-43F3-4819-9E7B-A35B987B6C9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2" y="262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玖珠町</a:t>
              </a:r>
            </a:p>
          </p:txBody>
        </p:sp>
        <p:sp>
          <p:nvSpPr>
            <p:cNvPr id="12547" name="WordArt 259">
              <a:extLst>
                <a:ext uri="{FF2B5EF4-FFF2-40B4-BE49-F238E27FC236}">
                  <a16:creationId xmlns:a16="http://schemas.microsoft.com/office/drawing/2014/main" id="{433C4B58-07CB-4CF5-B77D-A8DAD8243FD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262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玖珠町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2" name="Group 4">
            <a:extLst>
              <a:ext uri="{FF2B5EF4-FFF2-40B4-BE49-F238E27FC236}">
                <a16:creationId xmlns:a16="http://schemas.microsoft.com/office/drawing/2014/main" id="{5CB4CC16-4388-4675-B3FB-1DEC4CD8DFDE}"/>
              </a:ext>
            </a:extLst>
          </p:cNvPr>
          <p:cNvGrpSpPr>
            <a:grpSpLocks/>
          </p:cNvGrpSpPr>
          <p:nvPr/>
        </p:nvGrpSpPr>
        <p:grpSpPr bwMode="auto">
          <a:xfrm>
            <a:off x="1719263" y="209550"/>
            <a:ext cx="9677400" cy="9226550"/>
            <a:chOff x="1083" y="132"/>
            <a:chExt cx="6096" cy="5812"/>
          </a:xfrm>
        </p:grpSpPr>
        <p:sp>
          <p:nvSpPr>
            <p:cNvPr id="17413" name="Freeform 5">
              <a:extLst>
                <a:ext uri="{FF2B5EF4-FFF2-40B4-BE49-F238E27FC236}">
                  <a16:creationId xmlns:a16="http://schemas.microsoft.com/office/drawing/2014/main" id="{4B56D208-3514-4732-A9C1-890CA0610AE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3" y="1777"/>
              <a:ext cx="1274" cy="2523"/>
            </a:xfrm>
            <a:custGeom>
              <a:avLst/>
              <a:gdLst>
                <a:gd name="T0" fmla="*/ 822 w 1275"/>
                <a:gd name="T1" fmla="*/ 2494 h 2523"/>
                <a:gd name="T2" fmla="*/ 907 w 1275"/>
                <a:gd name="T3" fmla="*/ 2296 h 2523"/>
                <a:gd name="T4" fmla="*/ 964 w 1275"/>
                <a:gd name="T5" fmla="*/ 2126 h 2523"/>
                <a:gd name="T6" fmla="*/ 822 w 1275"/>
                <a:gd name="T7" fmla="*/ 1899 h 2523"/>
                <a:gd name="T8" fmla="*/ 793 w 1275"/>
                <a:gd name="T9" fmla="*/ 1587 h 2523"/>
                <a:gd name="T10" fmla="*/ 1020 w 1275"/>
                <a:gd name="T11" fmla="*/ 1587 h 2523"/>
                <a:gd name="T12" fmla="*/ 1134 w 1275"/>
                <a:gd name="T13" fmla="*/ 1530 h 2523"/>
                <a:gd name="T14" fmla="*/ 1275 w 1275"/>
                <a:gd name="T15" fmla="*/ 1417 h 2523"/>
                <a:gd name="T16" fmla="*/ 1275 w 1275"/>
                <a:gd name="T17" fmla="*/ 1247 h 2523"/>
                <a:gd name="T18" fmla="*/ 1162 w 1275"/>
                <a:gd name="T19" fmla="*/ 1105 h 2523"/>
                <a:gd name="T20" fmla="*/ 992 w 1275"/>
                <a:gd name="T21" fmla="*/ 1105 h 2523"/>
                <a:gd name="T22" fmla="*/ 1020 w 1275"/>
                <a:gd name="T23" fmla="*/ 964 h 2523"/>
                <a:gd name="T24" fmla="*/ 1077 w 1275"/>
                <a:gd name="T25" fmla="*/ 850 h 2523"/>
                <a:gd name="T26" fmla="*/ 1190 w 1275"/>
                <a:gd name="T27" fmla="*/ 822 h 2523"/>
                <a:gd name="T28" fmla="*/ 1190 w 1275"/>
                <a:gd name="T29" fmla="*/ 737 h 2523"/>
                <a:gd name="T30" fmla="*/ 1105 w 1275"/>
                <a:gd name="T31" fmla="*/ 708 h 2523"/>
                <a:gd name="T32" fmla="*/ 1105 w 1275"/>
                <a:gd name="T33" fmla="*/ 567 h 2523"/>
                <a:gd name="T34" fmla="*/ 935 w 1275"/>
                <a:gd name="T35" fmla="*/ 482 h 2523"/>
                <a:gd name="T36" fmla="*/ 878 w 1275"/>
                <a:gd name="T37" fmla="*/ 397 h 2523"/>
                <a:gd name="T38" fmla="*/ 680 w 1275"/>
                <a:gd name="T39" fmla="*/ 170 h 2523"/>
                <a:gd name="T40" fmla="*/ 567 w 1275"/>
                <a:gd name="T41" fmla="*/ 85 h 2523"/>
                <a:gd name="T42" fmla="*/ 340 w 1275"/>
                <a:gd name="T43" fmla="*/ 56 h 2523"/>
                <a:gd name="T44" fmla="*/ 311 w 1275"/>
                <a:gd name="T45" fmla="*/ 283 h 2523"/>
                <a:gd name="T46" fmla="*/ 283 w 1275"/>
                <a:gd name="T47" fmla="*/ 453 h 2523"/>
                <a:gd name="T48" fmla="*/ 141 w 1275"/>
                <a:gd name="T49" fmla="*/ 595 h 2523"/>
                <a:gd name="T50" fmla="*/ 56 w 1275"/>
                <a:gd name="T51" fmla="*/ 708 h 2523"/>
                <a:gd name="T52" fmla="*/ 198 w 1275"/>
                <a:gd name="T53" fmla="*/ 964 h 2523"/>
                <a:gd name="T54" fmla="*/ 141 w 1275"/>
                <a:gd name="T55" fmla="*/ 1077 h 2523"/>
                <a:gd name="T56" fmla="*/ 141 w 1275"/>
                <a:gd name="T57" fmla="*/ 1134 h 2523"/>
                <a:gd name="T58" fmla="*/ 0 w 1275"/>
                <a:gd name="T59" fmla="*/ 1219 h 2523"/>
                <a:gd name="T60" fmla="*/ 170 w 1275"/>
                <a:gd name="T61" fmla="*/ 1332 h 2523"/>
                <a:gd name="T62" fmla="*/ 141 w 1275"/>
                <a:gd name="T63" fmla="*/ 1530 h 2523"/>
                <a:gd name="T64" fmla="*/ 311 w 1275"/>
                <a:gd name="T65" fmla="*/ 1616 h 2523"/>
                <a:gd name="T66" fmla="*/ 255 w 1275"/>
                <a:gd name="T67" fmla="*/ 1757 h 2523"/>
                <a:gd name="T68" fmla="*/ 170 w 1275"/>
                <a:gd name="T69" fmla="*/ 1984 h 2523"/>
                <a:gd name="T70" fmla="*/ 85 w 1275"/>
                <a:gd name="T71" fmla="*/ 2126 h 2523"/>
                <a:gd name="T72" fmla="*/ 311 w 1275"/>
                <a:gd name="T73" fmla="*/ 2183 h 2523"/>
                <a:gd name="T74" fmla="*/ 425 w 1275"/>
                <a:gd name="T75" fmla="*/ 2296 h 2523"/>
                <a:gd name="T76" fmla="*/ 567 w 1275"/>
                <a:gd name="T77" fmla="*/ 2353 h 2523"/>
                <a:gd name="T78" fmla="*/ 680 w 1275"/>
                <a:gd name="T79" fmla="*/ 2523 h 2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75" h="2523">
                  <a:moveTo>
                    <a:pt x="680" y="2523"/>
                  </a:moveTo>
                  <a:lnTo>
                    <a:pt x="822" y="2494"/>
                  </a:lnTo>
                  <a:lnTo>
                    <a:pt x="935" y="2353"/>
                  </a:lnTo>
                  <a:lnTo>
                    <a:pt x="907" y="2296"/>
                  </a:lnTo>
                  <a:lnTo>
                    <a:pt x="878" y="2239"/>
                  </a:lnTo>
                  <a:lnTo>
                    <a:pt x="964" y="2126"/>
                  </a:lnTo>
                  <a:lnTo>
                    <a:pt x="793" y="1956"/>
                  </a:lnTo>
                  <a:lnTo>
                    <a:pt x="822" y="1899"/>
                  </a:lnTo>
                  <a:lnTo>
                    <a:pt x="737" y="1814"/>
                  </a:lnTo>
                  <a:lnTo>
                    <a:pt x="793" y="1587"/>
                  </a:lnTo>
                  <a:lnTo>
                    <a:pt x="850" y="1644"/>
                  </a:lnTo>
                  <a:lnTo>
                    <a:pt x="1020" y="1587"/>
                  </a:lnTo>
                  <a:lnTo>
                    <a:pt x="1020" y="1530"/>
                  </a:lnTo>
                  <a:lnTo>
                    <a:pt x="1134" y="1530"/>
                  </a:lnTo>
                  <a:lnTo>
                    <a:pt x="1219" y="1559"/>
                  </a:lnTo>
                  <a:lnTo>
                    <a:pt x="1275" y="1417"/>
                  </a:lnTo>
                  <a:lnTo>
                    <a:pt x="1247" y="1332"/>
                  </a:lnTo>
                  <a:lnTo>
                    <a:pt x="1275" y="1247"/>
                  </a:lnTo>
                  <a:lnTo>
                    <a:pt x="1190" y="1219"/>
                  </a:lnTo>
                  <a:lnTo>
                    <a:pt x="1162" y="1105"/>
                  </a:lnTo>
                  <a:lnTo>
                    <a:pt x="1049" y="1162"/>
                  </a:lnTo>
                  <a:lnTo>
                    <a:pt x="992" y="1105"/>
                  </a:lnTo>
                  <a:lnTo>
                    <a:pt x="1049" y="1077"/>
                  </a:lnTo>
                  <a:lnTo>
                    <a:pt x="1020" y="964"/>
                  </a:lnTo>
                  <a:lnTo>
                    <a:pt x="1105" y="907"/>
                  </a:lnTo>
                  <a:lnTo>
                    <a:pt x="1077" y="850"/>
                  </a:lnTo>
                  <a:lnTo>
                    <a:pt x="1134" y="793"/>
                  </a:lnTo>
                  <a:lnTo>
                    <a:pt x="1190" y="822"/>
                  </a:lnTo>
                  <a:lnTo>
                    <a:pt x="1219" y="765"/>
                  </a:lnTo>
                  <a:lnTo>
                    <a:pt x="1190" y="737"/>
                  </a:lnTo>
                  <a:lnTo>
                    <a:pt x="1219" y="708"/>
                  </a:lnTo>
                  <a:lnTo>
                    <a:pt x="1105" y="708"/>
                  </a:lnTo>
                  <a:lnTo>
                    <a:pt x="1162" y="595"/>
                  </a:lnTo>
                  <a:lnTo>
                    <a:pt x="1105" y="567"/>
                  </a:lnTo>
                  <a:lnTo>
                    <a:pt x="964" y="567"/>
                  </a:lnTo>
                  <a:lnTo>
                    <a:pt x="935" y="482"/>
                  </a:lnTo>
                  <a:lnTo>
                    <a:pt x="878" y="453"/>
                  </a:lnTo>
                  <a:lnTo>
                    <a:pt x="878" y="397"/>
                  </a:lnTo>
                  <a:lnTo>
                    <a:pt x="765" y="311"/>
                  </a:lnTo>
                  <a:lnTo>
                    <a:pt x="680" y="170"/>
                  </a:lnTo>
                  <a:lnTo>
                    <a:pt x="567" y="170"/>
                  </a:lnTo>
                  <a:lnTo>
                    <a:pt x="567" y="85"/>
                  </a:lnTo>
                  <a:lnTo>
                    <a:pt x="482" y="0"/>
                  </a:lnTo>
                  <a:lnTo>
                    <a:pt x="340" y="56"/>
                  </a:lnTo>
                  <a:lnTo>
                    <a:pt x="311" y="198"/>
                  </a:lnTo>
                  <a:lnTo>
                    <a:pt x="311" y="283"/>
                  </a:lnTo>
                  <a:lnTo>
                    <a:pt x="283" y="340"/>
                  </a:lnTo>
                  <a:lnTo>
                    <a:pt x="283" y="453"/>
                  </a:lnTo>
                  <a:lnTo>
                    <a:pt x="198" y="482"/>
                  </a:lnTo>
                  <a:lnTo>
                    <a:pt x="141" y="595"/>
                  </a:lnTo>
                  <a:lnTo>
                    <a:pt x="85" y="623"/>
                  </a:lnTo>
                  <a:lnTo>
                    <a:pt x="56" y="708"/>
                  </a:lnTo>
                  <a:lnTo>
                    <a:pt x="141" y="708"/>
                  </a:lnTo>
                  <a:lnTo>
                    <a:pt x="198" y="964"/>
                  </a:lnTo>
                  <a:lnTo>
                    <a:pt x="141" y="1020"/>
                  </a:lnTo>
                  <a:lnTo>
                    <a:pt x="141" y="1077"/>
                  </a:lnTo>
                  <a:lnTo>
                    <a:pt x="198" y="1105"/>
                  </a:lnTo>
                  <a:lnTo>
                    <a:pt x="141" y="1134"/>
                  </a:lnTo>
                  <a:lnTo>
                    <a:pt x="28" y="1162"/>
                  </a:lnTo>
                  <a:lnTo>
                    <a:pt x="0" y="1219"/>
                  </a:lnTo>
                  <a:lnTo>
                    <a:pt x="0" y="1275"/>
                  </a:lnTo>
                  <a:lnTo>
                    <a:pt x="170" y="1332"/>
                  </a:lnTo>
                  <a:lnTo>
                    <a:pt x="56" y="1445"/>
                  </a:lnTo>
                  <a:lnTo>
                    <a:pt x="141" y="1530"/>
                  </a:lnTo>
                  <a:lnTo>
                    <a:pt x="283" y="1559"/>
                  </a:lnTo>
                  <a:lnTo>
                    <a:pt x="311" y="1616"/>
                  </a:lnTo>
                  <a:lnTo>
                    <a:pt x="226" y="1672"/>
                  </a:lnTo>
                  <a:lnTo>
                    <a:pt x="255" y="1757"/>
                  </a:lnTo>
                  <a:lnTo>
                    <a:pt x="226" y="1786"/>
                  </a:lnTo>
                  <a:lnTo>
                    <a:pt x="170" y="1984"/>
                  </a:lnTo>
                  <a:lnTo>
                    <a:pt x="85" y="2041"/>
                  </a:lnTo>
                  <a:lnTo>
                    <a:pt x="85" y="2126"/>
                  </a:lnTo>
                  <a:lnTo>
                    <a:pt x="198" y="2097"/>
                  </a:lnTo>
                  <a:lnTo>
                    <a:pt x="311" y="2183"/>
                  </a:lnTo>
                  <a:lnTo>
                    <a:pt x="340" y="2268"/>
                  </a:lnTo>
                  <a:lnTo>
                    <a:pt x="425" y="2296"/>
                  </a:lnTo>
                  <a:lnTo>
                    <a:pt x="425" y="2353"/>
                  </a:lnTo>
                  <a:lnTo>
                    <a:pt x="567" y="2353"/>
                  </a:lnTo>
                  <a:lnTo>
                    <a:pt x="623" y="2381"/>
                  </a:lnTo>
                  <a:lnTo>
                    <a:pt x="680" y="252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14" name="Freeform 6">
              <a:extLst>
                <a:ext uri="{FF2B5EF4-FFF2-40B4-BE49-F238E27FC236}">
                  <a16:creationId xmlns:a16="http://schemas.microsoft.com/office/drawing/2014/main" id="{50C595D4-0D8D-4C41-A3B6-421811421E8E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3" y="3534"/>
              <a:ext cx="1332" cy="1871"/>
            </a:xfrm>
            <a:custGeom>
              <a:avLst/>
              <a:gdLst>
                <a:gd name="T0" fmla="*/ 765 w 1332"/>
                <a:gd name="T1" fmla="*/ 1871 h 1871"/>
                <a:gd name="T2" fmla="*/ 964 w 1332"/>
                <a:gd name="T3" fmla="*/ 1786 h 1871"/>
                <a:gd name="T4" fmla="*/ 1021 w 1332"/>
                <a:gd name="T5" fmla="*/ 1673 h 1871"/>
                <a:gd name="T6" fmla="*/ 964 w 1332"/>
                <a:gd name="T7" fmla="*/ 1645 h 1871"/>
                <a:gd name="T8" fmla="*/ 1049 w 1332"/>
                <a:gd name="T9" fmla="*/ 1560 h 1871"/>
                <a:gd name="T10" fmla="*/ 1021 w 1332"/>
                <a:gd name="T11" fmla="*/ 1446 h 1871"/>
                <a:gd name="T12" fmla="*/ 1021 w 1332"/>
                <a:gd name="T13" fmla="*/ 1333 h 1871"/>
                <a:gd name="T14" fmla="*/ 1106 w 1332"/>
                <a:gd name="T15" fmla="*/ 1248 h 1871"/>
                <a:gd name="T16" fmla="*/ 1049 w 1332"/>
                <a:gd name="T17" fmla="*/ 1191 h 1871"/>
                <a:gd name="T18" fmla="*/ 1134 w 1332"/>
                <a:gd name="T19" fmla="*/ 1078 h 1871"/>
                <a:gd name="T20" fmla="*/ 1134 w 1332"/>
                <a:gd name="T21" fmla="*/ 851 h 1871"/>
                <a:gd name="T22" fmla="*/ 964 w 1332"/>
                <a:gd name="T23" fmla="*/ 794 h 1871"/>
                <a:gd name="T24" fmla="*/ 907 w 1332"/>
                <a:gd name="T25" fmla="*/ 737 h 1871"/>
                <a:gd name="T26" fmla="*/ 992 w 1332"/>
                <a:gd name="T27" fmla="*/ 681 h 1871"/>
                <a:gd name="T28" fmla="*/ 1077 w 1332"/>
                <a:gd name="T29" fmla="*/ 539 h 1871"/>
                <a:gd name="T30" fmla="*/ 1021 w 1332"/>
                <a:gd name="T31" fmla="*/ 539 h 1871"/>
                <a:gd name="T32" fmla="*/ 1049 w 1332"/>
                <a:gd name="T33" fmla="*/ 482 h 1871"/>
                <a:gd name="T34" fmla="*/ 1049 w 1332"/>
                <a:gd name="T35" fmla="*/ 426 h 1871"/>
                <a:gd name="T36" fmla="*/ 1134 w 1332"/>
                <a:gd name="T37" fmla="*/ 369 h 1871"/>
                <a:gd name="T38" fmla="*/ 1191 w 1332"/>
                <a:gd name="T39" fmla="*/ 255 h 1871"/>
                <a:gd name="T40" fmla="*/ 1162 w 1332"/>
                <a:gd name="T41" fmla="*/ 199 h 1871"/>
                <a:gd name="T42" fmla="*/ 1191 w 1332"/>
                <a:gd name="T43" fmla="*/ 199 h 1871"/>
                <a:gd name="T44" fmla="*/ 1162 w 1332"/>
                <a:gd name="T45" fmla="*/ 114 h 1871"/>
                <a:gd name="T46" fmla="*/ 1247 w 1332"/>
                <a:gd name="T47" fmla="*/ 85 h 1871"/>
                <a:gd name="T48" fmla="*/ 1332 w 1332"/>
                <a:gd name="T49" fmla="*/ 85 h 1871"/>
                <a:gd name="T50" fmla="*/ 1247 w 1332"/>
                <a:gd name="T51" fmla="*/ 29 h 1871"/>
                <a:gd name="T52" fmla="*/ 992 w 1332"/>
                <a:gd name="T53" fmla="*/ 0 h 1871"/>
                <a:gd name="T54" fmla="*/ 992 w 1332"/>
                <a:gd name="T55" fmla="*/ 57 h 1871"/>
                <a:gd name="T56" fmla="*/ 907 w 1332"/>
                <a:gd name="T57" fmla="*/ 57 h 1871"/>
                <a:gd name="T58" fmla="*/ 850 w 1332"/>
                <a:gd name="T59" fmla="*/ 199 h 1871"/>
                <a:gd name="T60" fmla="*/ 794 w 1332"/>
                <a:gd name="T61" fmla="*/ 199 h 1871"/>
                <a:gd name="T62" fmla="*/ 822 w 1332"/>
                <a:gd name="T63" fmla="*/ 284 h 1871"/>
                <a:gd name="T64" fmla="*/ 709 w 1332"/>
                <a:gd name="T65" fmla="*/ 284 h 1871"/>
                <a:gd name="T66" fmla="*/ 709 w 1332"/>
                <a:gd name="T67" fmla="*/ 227 h 1871"/>
                <a:gd name="T68" fmla="*/ 595 w 1332"/>
                <a:gd name="T69" fmla="*/ 284 h 1871"/>
                <a:gd name="T70" fmla="*/ 510 w 1332"/>
                <a:gd name="T71" fmla="*/ 199 h 1871"/>
                <a:gd name="T72" fmla="*/ 340 w 1332"/>
                <a:gd name="T73" fmla="*/ 170 h 1871"/>
                <a:gd name="T74" fmla="*/ 283 w 1332"/>
                <a:gd name="T75" fmla="*/ 284 h 1871"/>
                <a:gd name="T76" fmla="*/ 198 w 1332"/>
                <a:gd name="T77" fmla="*/ 369 h 1871"/>
                <a:gd name="T78" fmla="*/ 142 w 1332"/>
                <a:gd name="T79" fmla="*/ 340 h 1871"/>
                <a:gd name="T80" fmla="*/ 57 w 1332"/>
                <a:gd name="T81" fmla="*/ 369 h 1871"/>
                <a:gd name="T82" fmla="*/ 0 w 1332"/>
                <a:gd name="T83" fmla="*/ 454 h 1871"/>
                <a:gd name="T84" fmla="*/ 142 w 1332"/>
                <a:gd name="T85" fmla="*/ 567 h 1871"/>
                <a:gd name="T86" fmla="*/ 198 w 1332"/>
                <a:gd name="T87" fmla="*/ 822 h 1871"/>
                <a:gd name="T88" fmla="*/ 283 w 1332"/>
                <a:gd name="T89" fmla="*/ 907 h 1871"/>
                <a:gd name="T90" fmla="*/ 283 w 1332"/>
                <a:gd name="T91" fmla="*/ 964 h 1871"/>
                <a:gd name="T92" fmla="*/ 397 w 1332"/>
                <a:gd name="T93" fmla="*/ 1021 h 1871"/>
                <a:gd name="T94" fmla="*/ 340 w 1332"/>
                <a:gd name="T95" fmla="*/ 1078 h 1871"/>
                <a:gd name="T96" fmla="*/ 283 w 1332"/>
                <a:gd name="T97" fmla="*/ 1078 h 1871"/>
                <a:gd name="T98" fmla="*/ 283 w 1332"/>
                <a:gd name="T99" fmla="*/ 1106 h 1871"/>
                <a:gd name="T100" fmla="*/ 340 w 1332"/>
                <a:gd name="T101" fmla="*/ 1134 h 1871"/>
                <a:gd name="T102" fmla="*/ 283 w 1332"/>
                <a:gd name="T103" fmla="*/ 1163 h 1871"/>
                <a:gd name="T104" fmla="*/ 283 w 1332"/>
                <a:gd name="T105" fmla="*/ 1191 h 1871"/>
                <a:gd name="T106" fmla="*/ 340 w 1332"/>
                <a:gd name="T107" fmla="*/ 1191 h 1871"/>
                <a:gd name="T108" fmla="*/ 283 w 1332"/>
                <a:gd name="T109" fmla="*/ 1248 h 1871"/>
                <a:gd name="T110" fmla="*/ 340 w 1332"/>
                <a:gd name="T111" fmla="*/ 1531 h 1871"/>
                <a:gd name="T112" fmla="*/ 369 w 1332"/>
                <a:gd name="T113" fmla="*/ 1560 h 1871"/>
                <a:gd name="T114" fmla="*/ 425 w 1332"/>
                <a:gd name="T115" fmla="*/ 1560 h 1871"/>
                <a:gd name="T116" fmla="*/ 425 w 1332"/>
                <a:gd name="T117" fmla="*/ 1645 h 1871"/>
                <a:gd name="T118" fmla="*/ 652 w 1332"/>
                <a:gd name="T119" fmla="*/ 1786 h 1871"/>
                <a:gd name="T120" fmla="*/ 680 w 1332"/>
                <a:gd name="T121" fmla="*/ 1843 h 1871"/>
                <a:gd name="T122" fmla="*/ 765 w 1332"/>
                <a:gd name="T123" fmla="*/ 1871 h 1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332" h="1871">
                  <a:moveTo>
                    <a:pt x="765" y="1871"/>
                  </a:moveTo>
                  <a:lnTo>
                    <a:pt x="964" y="1786"/>
                  </a:lnTo>
                  <a:lnTo>
                    <a:pt x="1021" y="1673"/>
                  </a:lnTo>
                  <a:lnTo>
                    <a:pt x="964" y="1645"/>
                  </a:lnTo>
                  <a:lnTo>
                    <a:pt x="1049" y="1560"/>
                  </a:lnTo>
                  <a:lnTo>
                    <a:pt x="1021" y="1446"/>
                  </a:lnTo>
                  <a:lnTo>
                    <a:pt x="1021" y="1333"/>
                  </a:lnTo>
                  <a:lnTo>
                    <a:pt x="1106" y="1248"/>
                  </a:lnTo>
                  <a:lnTo>
                    <a:pt x="1049" y="1191"/>
                  </a:lnTo>
                  <a:lnTo>
                    <a:pt x="1134" y="1078"/>
                  </a:lnTo>
                  <a:lnTo>
                    <a:pt x="1134" y="851"/>
                  </a:lnTo>
                  <a:lnTo>
                    <a:pt x="964" y="794"/>
                  </a:lnTo>
                  <a:lnTo>
                    <a:pt x="907" y="737"/>
                  </a:lnTo>
                  <a:lnTo>
                    <a:pt x="992" y="681"/>
                  </a:lnTo>
                  <a:lnTo>
                    <a:pt x="1077" y="539"/>
                  </a:lnTo>
                  <a:lnTo>
                    <a:pt x="1021" y="539"/>
                  </a:lnTo>
                  <a:lnTo>
                    <a:pt x="1049" y="482"/>
                  </a:lnTo>
                  <a:lnTo>
                    <a:pt x="1049" y="426"/>
                  </a:lnTo>
                  <a:lnTo>
                    <a:pt x="1134" y="369"/>
                  </a:lnTo>
                  <a:lnTo>
                    <a:pt x="1191" y="255"/>
                  </a:lnTo>
                  <a:lnTo>
                    <a:pt x="1162" y="199"/>
                  </a:lnTo>
                  <a:lnTo>
                    <a:pt x="1191" y="199"/>
                  </a:lnTo>
                  <a:lnTo>
                    <a:pt x="1162" y="114"/>
                  </a:lnTo>
                  <a:lnTo>
                    <a:pt x="1247" y="85"/>
                  </a:lnTo>
                  <a:lnTo>
                    <a:pt x="1332" y="85"/>
                  </a:lnTo>
                  <a:lnTo>
                    <a:pt x="1247" y="29"/>
                  </a:lnTo>
                  <a:lnTo>
                    <a:pt x="992" y="0"/>
                  </a:lnTo>
                  <a:lnTo>
                    <a:pt x="992" y="57"/>
                  </a:lnTo>
                  <a:lnTo>
                    <a:pt x="907" y="57"/>
                  </a:lnTo>
                  <a:lnTo>
                    <a:pt x="850" y="199"/>
                  </a:lnTo>
                  <a:lnTo>
                    <a:pt x="794" y="199"/>
                  </a:lnTo>
                  <a:lnTo>
                    <a:pt x="822" y="284"/>
                  </a:lnTo>
                  <a:lnTo>
                    <a:pt x="709" y="284"/>
                  </a:lnTo>
                  <a:lnTo>
                    <a:pt x="709" y="227"/>
                  </a:lnTo>
                  <a:lnTo>
                    <a:pt x="595" y="284"/>
                  </a:lnTo>
                  <a:lnTo>
                    <a:pt x="510" y="199"/>
                  </a:lnTo>
                  <a:lnTo>
                    <a:pt x="340" y="170"/>
                  </a:lnTo>
                  <a:lnTo>
                    <a:pt x="283" y="284"/>
                  </a:lnTo>
                  <a:lnTo>
                    <a:pt x="198" y="369"/>
                  </a:lnTo>
                  <a:lnTo>
                    <a:pt x="142" y="340"/>
                  </a:lnTo>
                  <a:lnTo>
                    <a:pt x="57" y="369"/>
                  </a:lnTo>
                  <a:lnTo>
                    <a:pt x="0" y="454"/>
                  </a:lnTo>
                  <a:lnTo>
                    <a:pt x="142" y="567"/>
                  </a:lnTo>
                  <a:lnTo>
                    <a:pt x="198" y="822"/>
                  </a:lnTo>
                  <a:lnTo>
                    <a:pt x="283" y="907"/>
                  </a:lnTo>
                  <a:lnTo>
                    <a:pt x="283" y="964"/>
                  </a:lnTo>
                  <a:lnTo>
                    <a:pt x="397" y="1021"/>
                  </a:lnTo>
                  <a:lnTo>
                    <a:pt x="340" y="1078"/>
                  </a:lnTo>
                  <a:lnTo>
                    <a:pt x="283" y="1078"/>
                  </a:lnTo>
                  <a:lnTo>
                    <a:pt x="283" y="1106"/>
                  </a:lnTo>
                  <a:lnTo>
                    <a:pt x="340" y="1134"/>
                  </a:lnTo>
                  <a:lnTo>
                    <a:pt x="283" y="1163"/>
                  </a:lnTo>
                  <a:lnTo>
                    <a:pt x="283" y="1191"/>
                  </a:lnTo>
                  <a:lnTo>
                    <a:pt x="340" y="1191"/>
                  </a:lnTo>
                  <a:lnTo>
                    <a:pt x="283" y="1248"/>
                  </a:lnTo>
                  <a:lnTo>
                    <a:pt x="340" y="1531"/>
                  </a:lnTo>
                  <a:lnTo>
                    <a:pt x="369" y="1560"/>
                  </a:lnTo>
                  <a:lnTo>
                    <a:pt x="425" y="1560"/>
                  </a:lnTo>
                  <a:lnTo>
                    <a:pt x="425" y="1645"/>
                  </a:lnTo>
                  <a:lnTo>
                    <a:pt x="652" y="1786"/>
                  </a:lnTo>
                  <a:lnTo>
                    <a:pt x="680" y="1843"/>
                  </a:lnTo>
                  <a:lnTo>
                    <a:pt x="765" y="187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15" name="Freeform 7">
              <a:extLst>
                <a:ext uri="{FF2B5EF4-FFF2-40B4-BE49-F238E27FC236}">
                  <a16:creationId xmlns:a16="http://schemas.microsoft.com/office/drawing/2014/main" id="{D941E55C-CACE-42A3-9C68-A9908B373D9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8" y="3704"/>
              <a:ext cx="1616" cy="1871"/>
            </a:xfrm>
            <a:custGeom>
              <a:avLst/>
              <a:gdLst>
                <a:gd name="T0" fmla="*/ 199 w 1616"/>
                <a:gd name="T1" fmla="*/ 1616 h 1871"/>
                <a:gd name="T2" fmla="*/ 199 w 1616"/>
                <a:gd name="T3" fmla="*/ 1475 h 1871"/>
                <a:gd name="T4" fmla="*/ 256 w 1616"/>
                <a:gd name="T5" fmla="*/ 1276 h 1871"/>
                <a:gd name="T6" fmla="*/ 341 w 1616"/>
                <a:gd name="T7" fmla="*/ 1078 h 1871"/>
                <a:gd name="T8" fmla="*/ 369 w 1616"/>
                <a:gd name="T9" fmla="*/ 908 h 1871"/>
                <a:gd name="T10" fmla="*/ 199 w 1616"/>
                <a:gd name="T11" fmla="*/ 624 h 1871"/>
                <a:gd name="T12" fmla="*/ 227 w 1616"/>
                <a:gd name="T13" fmla="*/ 511 h 1871"/>
                <a:gd name="T14" fmla="*/ 256 w 1616"/>
                <a:gd name="T15" fmla="*/ 369 h 1871"/>
                <a:gd name="T16" fmla="*/ 284 w 1616"/>
                <a:gd name="T17" fmla="*/ 256 h 1871"/>
                <a:gd name="T18" fmla="*/ 397 w 1616"/>
                <a:gd name="T19" fmla="*/ 256 h 1871"/>
                <a:gd name="T20" fmla="*/ 539 w 1616"/>
                <a:gd name="T21" fmla="*/ 284 h 1871"/>
                <a:gd name="T22" fmla="*/ 709 w 1616"/>
                <a:gd name="T23" fmla="*/ 284 h 1871"/>
                <a:gd name="T24" fmla="*/ 737 w 1616"/>
                <a:gd name="T25" fmla="*/ 170 h 1871"/>
                <a:gd name="T26" fmla="*/ 1021 w 1616"/>
                <a:gd name="T27" fmla="*/ 85 h 1871"/>
                <a:gd name="T28" fmla="*/ 1248 w 1616"/>
                <a:gd name="T29" fmla="*/ 114 h 1871"/>
                <a:gd name="T30" fmla="*/ 1560 w 1616"/>
                <a:gd name="T31" fmla="*/ 199 h 1871"/>
                <a:gd name="T32" fmla="*/ 1531 w 1616"/>
                <a:gd name="T33" fmla="*/ 256 h 1871"/>
                <a:gd name="T34" fmla="*/ 1531 w 1616"/>
                <a:gd name="T35" fmla="*/ 426 h 1871"/>
                <a:gd name="T36" fmla="*/ 1475 w 1616"/>
                <a:gd name="T37" fmla="*/ 539 h 1871"/>
                <a:gd name="T38" fmla="*/ 1361 w 1616"/>
                <a:gd name="T39" fmla="*/ 681 h 1871"/>
                <a:gd name="T40" fmla="*/ 1503 w 1616"/>
                <a:gd name="T41" fmla="*/ 851 h 1871"/>
                <a:gd name="T42" fmla="*/ 1446 w 1616"/>
                <a:gd name="T43" fmla="*/ 964 h 1871"/>
                <a:gd name="T44" fmla="*/ 1390 w 1616"/>
                <a:gd name="T45" fmla="*/ 1021 h 1871"/>
                <a:gd name="T46" fmla="*/ 1390 w 1616"/>
                <a:gd name="T47" fmla="*/ 1134 h 1871"/>
                <a:gd name="T48" fmla="*/ 1304 w 1616"/>
                <a:gd name="T49" fmla="*/ 1163 h 1871"/>
                <a:gd name="T50" fmla="*/ 1276 w 1616"/>
                <a:gd name="T51" fmla="*/ 1219 h 1871"/>
                <a:gd name="T52" fmla="*/ 1191 w 1616"/>
                <a:gd name="T53" fmla="*/ 1333 h 1871"/>
                <a:gd name="T54" fmla="*/ 1049 w 1616"/>
                <a:gd name="T55" fmla="*/ 1390 h 1871"/>
                <a:gd name="T56" fmla="*/ 936 w 1616"/>
                <a:gd name="T57" fmla="*/ 1503 h 1871"/>
                <a:gd name="T58" fmla="*/ 652 w 1616"/>
                <a:gd name="T59" fmla="*/ 1645 h 1871"/>
                <a:gd name="T60" fmla="*/ 454 w 1616"/>
                <a:gd name="T61" fmla="*/ 1701 h 1871"/>
                <a:gd name="T62" fmla="*/ 227 w 1616"/>
                <a:gd name="T63" fmla="*/ 1815 h 1871"/>
                <a:gd name="T64" fmla="*/ 29 w 1616"/>
                <a:gd name="T65" fmla="*/ 1786 h 1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16" h="1871">
                  <a:moveTo>
                    <a:pt x="0" y="1701"/>
                  </a:moveTo>
                  <a:lnTo>
                    <a:pt x="199" y="1616"/>
                  </a:lnTo>
                  <a:lnTo>
                    <a:pt x="256" y="1503"/>
                  </a:lnTo>
                  <a:lnTo>
                    <a:pt x="199" y="1475"/>
                  </a:lnTo>
                  <a:lnTo>
                    <a:pt x="284" y="1390"/>
                  </a:lnTo>
                  <a:lnTo>
                    <a:pt x="256" y="1276"/>
                  </a:lnTo>
                  <a:lnTo>
                    <a:pt x="256" y="1163"/>
                  </a:lnTo>
                  <a:lnTo>
                    <a:pt x="341" y="1078"/>
                  </a:lnTo>
                  <a:lnTo>
                    <a:pt x="284" y="1021"/>
                  </a:lnTo>
                  <a:lnTo>
                    <a:pt x="369" y="908"/>
                  </a:lnTo>
                  <a:lnTo>
                    <a:pt x="369" y="681"/>
                  </a:lnTo>
                  <a:lnTo>
                    <a:pt x="199" y="624"/>
                  </a:lnTo>
                  <a:lnTo>
                    <a:pt x="142" y="567"/>
                  </a:lnTo>
                  <a:lnTo>
                    <a:pt x="227" y="511"/>
                  </a:lnTo>
                  <a:lnTo>
                    <a:pt x="312" y="369"/>
                  </a:lnTo>
                  <a:lnTo>
                    <a:pt x="256" y="369"/>
                  </a:lnTo>
                  <a:lnTo>
                    <a:pt x="284" y="312"/>
                  </a:lnTo>
                  <a:lnTo>
                    <a:pt x="284" y="256"/>
                  </a:lnTo>
                  <a:lnTo>
                    <a:pt x="369" y="199"/>
                  </a:lnTo>
                  <a:lnTo>
                    <a:pt x="397" y="256"/>
                  </a:lnTo>
                  <a:lnTo>
                    <a:pt x="539" y="170"/>
                  </a:lnTo>
                  <a:lnTo>
                    <a:pt x="539" y="284"/>
                  </a:lnTo>
                  <a:lnTo>
                    <a:pt x="624" y="312"/>
                  </a:lnTo>
                  <a:lnTo>
                    <a:pt x="709" y="284"/>
                  </a:lnTo>
                  <a:lnTo>
                    <a:pt x="766" y="199"/>
                  </a:lnTo>
                  <a:lnTo>
                    <a:pt x="737" y="170"/>
                  </a:lnTo>
                  <a:lnTo>
                    <a:pt x="1049" y="0"/>
                  </a:lnTo>
                  <a:lnTo>
                    <a:pt x="1021" y="85"/>
                  </a:lnTo>
                  <a:lnTo>
                    <a:pt x="1191" y="142"/>
                  </a:lnTo>
                  <a:lnTo>
                    <a:pt x="1248" y="114"/>
                  </a:lnTo>
                  <a:lnTo>
                    <a:pt x="1446" y="227"/>
                  </a:lnTo>
                  <a:lnTo>
                    <a:pt x="1560" y="199"/>
                  </a:lnTo>
                  <a:lnTo>
                    <a:pt x="1616" y="227"/>
                  </a:lnTo>
                  <a:lnTo>
                    <a:pt x="1531" y="256"/>
                  </a:lnTo>
                  <a:lnTo>
                    <a:pt x="1446" y="397"/>
                  </a:lnTo>
                  <a:lnTo>
                    <a:pt x="1531" y="426"/>
                  </a:lnTo>
                  <a:lnTo>
                    <a:pt x="1531" y="482"/>
                  </a:lnTo>
                  <a:lnTo>
                    <a:pt x="1475" y="539"/>
                  </a:lnTo>
                  <a:lnTo>
                    <a:pt x="1390" y="539"/>
                  </a:lnTo>
                  <a:lnTo>
                    <a:pt x="1361" y="681"/>
                  </a:lnTo>
                  <a:lnTo>
                    <a:pt x="1418" y="681"/>
                  </a:lnTo>
                  <a:lnTo>
                    <a:pt x="1503" y="851"/>
                  </a:lnTo>
                  <a:lnTo>
                    <a:pt x="1503" y="964"/>
                  </a:lnTo>
                  <a:lnTo>
                    <a:pt x="1446" y="964"/>
                  </a:lnTo>
                  <a:lnTo>
                    <a:pt x="1418" y="1049"/>
                  </a:lnTo>
                  <a:lnTo>
                    <a:pt x="1390" y="1021"/>
                  </a:lnTo>
                  <a:lnTo>
                    <a:pt x="1333" y="1106"/>
                  </a:lnTo>
                  <a:lnTo>
                    <a:pt x="1390" y="1134"/>
                  </a:lnTo>
                  <a:lnTo>
                    <a:pt x="1333" y="1191"/>
                  </a:lnTo>
                  <a:lnTo>
                    <a:pt x="1304" y="1163"/>
                  </a:lnTo>
                  <a:lnTo>
                    <a:pt x="1276" y="1163"/>
                  </a:lnTo>
                  <a:lnTo>
                    <a:pt x="1276" y="1219"/>
                  </a:lnTo>
                  <a:lnTo>
                    <a:pt x="1248" y="1333"/>
                  </a:lnTo>
                  <a:lnTo>
                    <a:pt x="1191" y="1333"/>
                  </a:lnTo>
                  <a:lnTo>
                    <a:pt x="1191" y="1418"/>
                  </a:lnTo>
                  <a:lnTo>
                    <a:pt x="1049" y="1390"/>
                  </a:lnTo>
                  <a:lnTo>
                    <a:pt x="964" y="1418"/>
                  </a:lnTo>
                  <a:lnTo>
                    <a:pt x="936" y="1503"/>
                  </a:lnTo>
                  <a:lnTo>
                    <a:pt x="709" y="1588"/>
                  </a:lnTo>
                  <a:lnTo>
                    <a:pt x="652" y="1645"/>
                  </a:lnTo>
                  <a:lnTo>
                    <a:pt x="539" y="1701"/>
                  </a:lnTo>
                  <a:lnTo>
                    <a:pt x="454" y="1701"/>
                  </a:lnTo>
                  <a:lnTo>
                    <a:pt x="369" y="1815"/>
                  </a:lnTo>
                  <a:lnTo>
                    <a:pt x="227" y="1815"/>
                  </a:lnTo>
                  <a:lnTo>
                    <a:pt x="85" y="1871"/>
                  </a:lnTo>
                  <a:lnTo>
                    <a:pt x="29" y="1786"/>
                  </a:lnTo>
                  <a:lnTo>
                    <a:pt x="0" y="170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16" name="Freeform 8">
              <a:extLst>
                <a:ext uri="{FF2B5EF4-FFF2-40B4-BE49-F238E27FC236}">
                  <a16:creationId xmlns:a16="http://schemas.microsoft.com/office/drawing/2014/main" id="{3400452B-9E93-4684-814F-C9EBAB1135B3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0" y="4016"/>
              <a:ext cx="2949" cy="1928"/>
            </a:xfrm>
            <a:custGeom>
              <a:avLst/>
              <a:gdLst>
                <a:gd name="T0" fmla="*/ 284 w 2949"/>
                <a:gd name="T1" fmla="*/ 1191 h 1928"/>
                <a:gd name="T2" fmla="*/ 539 w 2949"/>
                <a:gd name="T3" fmla="*/ 1106 h 1928"/>
                <a:gd name="T4" fmla="*/ 624 w 2949"/>
                <a:gd name="T5" fmla="*/ 907 h 1928"/>
                <a:gd name="T6" fmla="*/ 681 w 2949"/>
                <a:gd name="T7" fmla="*/ 879 h 1928"/>
                <a:gd name="T8" fmla="*/ 738 w 2949"/>
                <a:gd name="T9" fmla="*/ 709 h 1928"/>
                <a:gd name="T10" fmla="*/ 851 w 2949"/>
                <a:gd name="T11" fmla="*/ 652 h 1928"/>
                <a:gd name="T12" fmla="*/ 1333 w 2949"/>
                <a:gd name="T13" fmla="*/ 567 h 1928"/>
                <a:gd name="T14" fmla="*/ 1446 w 2949"/>
                <a:gd name="T15" fmla="*/ 340 h 1928"/>
                <a:gd name="T16" fmla="*/ 1503 w 2949"/>
                <a:gd name="T17" fmla="*/ 199 h 1928"/>
                <a:gd name="T18" fmla="*/ 1957 w 2949"/>
                <a:gd name="T19" fmla="*/ 170 h 1928"/>
                <a:gd name="T20" fmla="*/ 2268 w 2949"/>
                <a:gd name="T21" fmla="*/ 85 h 1928"/>
                <a:gd name="T22" fmla="*/ 2524 w 2949"/>
                <a:gd name="T23" fmla="*/ 0 h 1928"/>
                <a:gd name="T24" fmla="*/ 2552 w 2949"/>
                <a:gd name="T25" fmla="*/ 85 h 1928"/>
                <a:gd name="T26" fmla="*/ 2240 w 2949"/>
                <a:gd name="T27" fmla="*/ 114 h 1928"/>
                <a:gd name="T28" fmla="*/ 2127 w 2949"/>
                <a:gd name="T29" fmla="*/ 142 h 1928"/>
                <a:gd name="T30" fmla="*/ 2070 w 2949"/>
                <a:gd name="T31" fmla="*/ 425 h 1928"/>
                <a:gd name="T32" fmla="*/ 2013 w 2949"/>
                <a:gd name="T33" fmla="*/ 539 h 1928"/>
                <a:gd name="T34" fmla="*/ 2212 w 2949"/>
                <a:gd name="T35" fmla="*/ 624 h 1928"/>
                <a:gd name="T36" fmla="*/ 2325 w 2949"/>
                <a:gd name="T37" fmla="*/ 681 h 1928"/>
                <a:gd name="T38" fmla="*/ 2410 w 2949"/>
                <a:gd name="T39" fmla="*/ 596 h 1928"/>
                <a:gd name="T40" fmla="*/ 2467 w 2949"/>
                <a:gd name="T41" fmla="*/ 737 h 1928"/>
                <a:gd name="T42" fmla="*/ 2495 w 2949"/>
                <a:gd name="T43" fmla="*/ 737 h 1928"/>
                <a:gd name="T44" fmla="*/ 2665 w 2949"/>
                <a:gd name="T45" fmla="*/ 681 h 1928"/>
                <a:gd name="T46" fmla="*/ 2920 w 2949"/>
                <a:gd name="T47" fmla="*/ 737 h 1928"/>
                <a:gd name="T48" fmla="*/ 2750 w 2949"/>
                <a:gd name="T49" fmla="*/ 822 h 1928"/>
                <a:gd name="T50" fmla="*/ 2552 w 2949"/>
                <a:gd name="T51" fmla="*/ 851 h 1928"/>
                <a:gd name="T52" fmla="*/ 2467 w 2949"/>
                <a:gd name="T53" fmla="*/ 851 h 1928"/>
                <a:gd name="T54" fmla="*/ 2495 w 2949"/>
                <a:gd name="T55" fmla="*/ 992 h 1928"/>
                <a:gd name="T56" fmla="*/ 2439 w 2949"/>
                <a:gd name="T57" fmla="*/ 1191 h 1928"/>
                <a:gd name="T58" fmla="*/ 2325 w 2949"/>
                <a:gd name="T59" fmla="*/ 1276 h 1928"/>
                <a:gd name="T60" fmla="*/ 2212 w 2949"/>
                <a:gd name="T61" fmla="*/ 1361 h 1928"/>
                <a:gd name="T62" fmla="*/ 2353 w 2949"/>
                <a:gd name="T63" fmla="*/ 1333 h 1928"/>
                <a:gd name="T64" fmla="*/ 2382 w 2949"/>
                <a:gd name="T65" fmla="*/ 1333 h 1928"/>
                <a:gd name="T66" fmla="*/ 2552 w 2949"/>
                <a:gd name="T67" fmla="*/ 1418 h 1928"/>
                <a:gd name="T68" fmla="*/ 2382 w 2949"/>
                <a:gd name="T69" fmla="*/ 1616 h 1928"/>
                <a:gd name="T70" fmla="*/ 2240 w 2949"/>
                <a:gd name="T71" fmla="*/ 1474 h 1928"/>
                <a:gd name="T72" fmla="*/ 2127 w 2949"/>
                <a:gd name="T73" fmla="*/ 1531 h 1928"/>
                <a:gd name="T74" fmla="*/ 2042 w 2949"/>
                <a:gd name="T75" fmla="*/ 1616 h 1928"/>
                <a:gd name="T76" fmla="*/ 1985 w 2949"/>
                <a:gd name="T77" fmla="*/ 1503 h 1928"/>
                <a:gd name="T78" fmla="*/ 2013 w 2949"/>
                <a:gd name="T79" fmla="*/ 1786 h 1928"/>
                <a:gd name="T80" fmla="*/ 1928 w 2949"/>
                <a:gd name="T81" fmla="*/ 1673 h 1928"/>
                <a:gd name="T82" fmla="*/ 1872 w 2949"/>
                <a:gd name="T83" fmla="*/ 1815 h 1928"/>
                <a:gd name="T84" fmla="*/ 1758 w 2949"/>
                <a:gd name="T85" fmla="*/ 1843 h 1928"/>
                <a:gd name="T86" fmla="*/ 1815 w 2949"/>
                <a:gd name="T87" fmla="*/ 1531 h 1928"/>
                <a:gd name="T88" fmla="*/ 1673 w 2949"/>
                <a:gd name="T89" fmla="*/ 1389 h 1928"/>
                <a:gd name="T90" fmla="*/ 1390 w 2949"/>
                <a:gd name="T91" fmla="*/ 1333 h 1928"/>
                <a:gd name="T92" fmla="*/ 1134 w 2949"/>
                <a:gd name="T93" fmla="*/ 1616 h 1928"/>
                <a:gd name="T94" fmla="*/ 908 w 2949"/>
                <a:gd name="T95" fmla="*/ 1730 h 1928"/>
                <a:gd name="T96" fmla="*/ 284 w 2949"/>
                <a:gd name="T97" fmla="*/ 1786 h 1928"/>
                <a:gd name="T98" fmla="*/ 142 w 2949"/>
                <a:gd name="T99" fmla="*/ 1446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949" h="1928">
                  <a:moveTo>
                    <a:pt x="0" y="1333"/>
                  </a:moveTo>
                  <a:lnTo>
                    <a:pt x="57" y="1276"/>
                  </a:lnTo>
                  <a:lnTo>
                    <a:pt x="284" y="1191"/>
                  </a:lnTo>
                  <a:lnTo>
                    <a:pt x="312" y="1106"/>
                  </a:lnTo>
                  <a:lnTo>
                    <a:pt x="397" y="1078"/>
                  </a:lnTo>
                  <a:lnTo>
                    <a:pt x="539" y="1106"/>
                  </a:lnTo>
                  <a:lnTo>
                    <a:pt x="539" y="1021"/>
                  </a:lnTo>
                  <a:lnTo>
                    <a:pt x="596" y="1021"/>
                  </a:lnTo>
                  <a:lnTo>
                    <a:pt x="624" y="907"/>
                  </a:lnTo>
                  <a:lnTo>
                    <a:pt x="624" y="851"/>
                  </a:lnTo>
                  <a:lnTo>
                    <a:pt x="652" y="851"/>
                  </a:lnTo>
                  <a:lnTo>
                    <a:pt x="681" y="879"/>
                  </a:lnTo>
                  <a:lnTo>
                    <a:pt x="738" y="822"/>
                  </a:lnTo>
                  <a:lnTo>
                    <a:pt x="681" y="794"/>
                  </a:lnTo>
                  <a:lnTo>
                    <a:pt x="738" y="709"/>
                  </a:lnTo>
                  <a:lnTo>
                    <a:pt x="766" y="737"/>
                  </a:lnTo>
                  <a:lnTo>
                    <a:pt x="794" y="652"/>
                  </a:lnTo>
                  <a:lnTo>
                    <a:pt x="851" y="652"/>
                  </a:lnTo>
                  <a:lnTo>
                    <a:pt x="908" y="709"/>
                  </a:lnTo>
                  <a:lnTo>
                    <a:pt x="1163" y="567"/>
                  </a:lnTo>
                  <a:lnTo>
                    <a:pt x="1333" y="567"/>
                  </a:lnTo>
                  <a:lnTo>
                    <a:pt x="1475" y="511"/>
                  </a:lnTo>
                  <a:lnTo>
                    <a:pt x="1418" y="425"/>
                  </a:lnTo>
                  <a:lnTo>
                    <a:pt x="1446" y="340"/>
                  </a:lnTo>
                  <a:lnTo>
                    <a:pt x="1446" y="284"/>
                  </a:lnTo>
                  <a:lnTo>
                    <a:pt x="1531" y="255"/>
                  </a:lnTo>
                  <a:lnTo>
                    <a:pt x="1503" y="199"/>
                  </a:lnTo>
                  <a:lnTo>
                    <a:pt x="1645" y="227"/>
                  </a:lnTo>
                  <a:lnTo>
                    <a:pt x="1730" y="170"/>
                  </a:lnTo>
                  <a:lnTo>
                    <a:pt x="1957" y="170"/>
                  </a:lnTo>
                  <a:lnTo>
                    <a:pt x="2042" y="85"/>
                  </a:lnTo>
                  <a:lnTo>
                    <a:pt x="2212" y="57"/>
                  </a:lnTo>
                  <a:lnTo>
                    <a:pt x="2268" y="85"/>
                  </a:lnTo>
                  <a:lnTo>
                    <a:pt x="2325" y="57"/>
                  </a:lnTo>
                  <a:lnTo>
                    <a:pt x="2382" y="85"/>
                  </a:lnTo>
                  <a:lnTo>
                    <a:pt x="2524" y="0"/>
                  </a:lnTo>
                  <a:lnTo>
                    <a:pt x="2524" y="29"/>
                  </a:lnTo>
                  <a:lnTo>
                    <a:pt x="2609" y="57"/>
                  </a:lnTo>
                  <a:lnTo>
                    <a:pt x="2552" y="85"/>
                  </a:lnTo>
                  <a:lnTo>
                    <a:pt x="2467" y="85"/>
                  </a:lnTo>
                  <a:lnTo>
                    <a:pt x="2439" y="142"/>
                  </a:lnTo>
                  <a:lnTo>
                    <a:pt x="2240" y="114"/>
                  </a:lnTo>
                  <a:lnTo>
                    <a:pt x="2212" y="142"/>
                  </a:lnTo>
                  <a:lnTo>
                    <a:pt x="2183" y="114"/>
                  </a:lnTo>
                  <a:lnTo>
                    <a:pt x="2127" y="142"/>
                  </a:lnTo>
                  <a:lnTo>
                    <a:pt x="2127" y="227"/>
                  </a:lnTo>
                  <a:lnTo>
                    <a:pt x="2013" y="340"/>
                  </a:lnTo>
                  <a:lnTo>
                    <a:pt x="2070" y="425"/>
                  </a:lnTo>
                  <a:lnTo>
                    <a:pt x="1957" y="454"/>
                  </a:lnTo>
                  <a:lnTo>
                    <a:pt x="2013" y="482"/>
                  </a:lnTo>
                  <a:lnTo>
                    <a:pt x="2013" y="539"/>
                  </a:lnTo>
                  <a:lnTo>
                    <a:pt x="2155" y="567"/>
                  </a:lnTo>
                  <a:lnTo>
                    <a:pt x="2155" y="652"/>
                  </a:lnTo>
                  <a:lnTo>
                    <a:pt x="2212" y="624"/>
                  </a:lnTo>
                  <a:lnTo>
                    <a:pt x="2240" y="681"/>
                  </a:lnTo>
                  <a:lnTo>
                    <a:pt x="2268" y="652"/>
                  </a:lnTo>
                  <a:lnTo>
                    <a:pt x="2325" y="681"/>
                  </a:lnTo>
                  <a:lnTo>
                    <a:pt x="2325" y="624"/>
                  </a:lnTo>
                  <a:lnTo>
                    <a:pt x="2353" y="652"/>
                  </a:lnTo>
                  <a:lnTo>
                    <a:pt x="2410" y="596"/>
                  </a:lnTo>
                  <a:lnTo>
                    <a:pt x="2382" y="737"/>
                  </a:lnTo>
                  <a:lnTo>
                    <a:pt x="2439" y="737"/>
                  </a:lnTo>
                  <a:lnTo>
                    <a:pt x="2467" y="737"/>
                  </a:lnTo>
                  <a:lnTo>
                    <a:pt x="2467" y="681"/>
                  </a:lnTo>
                  <a:lnTo>
                    <a:pt x="2552" y="652"/>
                  </a:lnTo>
                  <a:lnTo>
                    <a:pt x="2495" y="737"/>
                  </a:lnTo>
                  <a:lnTo>
                    <a:pt x="2524" y="766"/>
                  </a:lnTo>
                  <a:lnTo>
                    <a:pt x="2665" y="737"/>
                  </a:lnTo>
                  <a:lnTo>
                    <a:pt x="2665" y="681"/>
                  </a:lnTo>
                  <a:lnTo>
                    <a:pt x="2779" y="681"/>
                  </a:lnTo>
                  <a:lnTo>
                    <a:pt x="2807" y="709"/>
                  </a:lnTo>
                  <a:lnTo>
                    <a:pt x="2920" y="737"/>
                  </a:lnTo>
                  <a:lnTo>
                    <a:pt x="2949" y="822"/>
                  </a:lnTo>
                  <a:lnTo>
                    <a:pt x="2779" y="766"/>
                  </a:lnTo>
                  <a:lnTo>
                    <a:pt x="2750" y="822"/>
                  </a:lnTo>
                  <a:lnTo>
                    <a:pt x="2722" y="822"/>
                  </a:lnTo>
                  <a:lnTo>
                    <a:pt x="2694" y="766"/>
                  </a:lnTo>
                  <a:lnTo>
                    <a:pt x="2552" y="851"/>
                  </a:lnTo>
                  <a:lnTo>
                    <a:pt x="2580" y="964"/>
                  </a:lnTo>
                  <a:lnTo>
                    <a:pt x="2495" y="936"/>
                  </a:lnTo>
                  <a:lnTo>
                    <a:pt x="2467" y="851"/>
                  </a:lnTo>
                  <a:lnTo>
                    <a:pt x="2410" y="851"/>
                  </a:lnTo>
                  <a:lnTo>
                    <a:pt x="2439" y="1049"/>
                  </a:lnTo>
                  <a:lnTo>
                    <a:pt x="2495" y="992"/>
                  </a:lnTo>
                  <a:lnTo>
                    <a:pt x="2580" y="1021"/>
                  </a:lnTo>
                  <a:lnTo>
                    <a:pt x="2524" y="1049"/>
                  </a:lnTo>
                  <a:lnTo>
                    <a:pt x="2439" y="1191"/>
                  </a:lnTo>
                  <a:lnTo>
                    <a:pt x="2382" y="1163"/>
                  </a:lnTo>
                  <a:lnTo>
                    <a:pt x="2382" y="1219"/>
                  </a:lnTo>
                  <a:lnTo>
                    <a:pt x="2325" y="1276"/>
                  </a:lnTo>
                  <a:lnTo>
                    <a:pt x="2268" y="1248"/>
                  </a:lnTo>
                  <a:lnTo>
                    <a:pt x="2268" y="1304"/>
                  </a:lnTo>
                  <a:lnTo>
                    <a:pt x="2212" y="1361"/>
                  </a:lnTo>
                  <a:lnTo>
                    <a:pt x="2297" y="1361"/>
                  </a:lnTo>
                  <a:lnTo>
                    <a:pt x="2325" y="1446"/>
                  </a:lnTo>
                  <a:lnTo>
                    <a:pt x="2353" y="1333"/>
                  </a:lnTo>
                  <a:lnTo>
                    <a:pt x="2439" y="1418"/>
                  </a:lnTo>
                  <a:lnTo>
                    <a:pt x="2439" y="1361"/>
                  </a:lnTo>
                  <a:lnTo>
                    <a:pt x="2382" y="1333"/>
                  </a:lnTo>
                  <a:lnTo>
                    <a:pt x="2467" y="1276"/>
                  </a:lnTo>
                  <a:lnTo>
                    <a:pt x="2580" y="1361"/>
                  </a:lnTo>
                  <a:lnTo>
                    <a:pt x="2552" y="1418"/>
                  </a:lnTo>
                  <a:lnTo>
                    <a:pt x="2410" y="1503"/>
                  </a:lnTo>
                  <a:lnTo>
                    <a:pt x="2410" y="1559"/>
                  </a:lnTo>
                  <a:lnTo>
                    <a:pt x="2382" y="1616"/>
                  </a:lnTo>
                  <a:lnTo>
                    <a:pt x="2325" y="1588"/>
                  </a:lnTo>
                  <a:lnTo>
                    <a:pt x="2353" y="1531"/>
                  </a:lnTo>
                  <a:lnTo>
                    <a:pt x="2240" y="1474"/>
                  </a:lnTo>
                  <a:lnTo>
                    <a:pt x="2268" y="1559"/>
                  </a:lnTo>
                  <a:lnTo>
                    <a:pt x="2183" y="1645"/>
                  </a:lnTo>
                  <a:lnTo>
                    <a:pt x="2127" y="1531"/>
                  </a:lnTo>
                  <a:lnTo>
                    <a:pt x="2127" y="1645"/>
                  </a:lnTo>
                  <a:lnTo>
                    <a:pt x="2070" y="1616"/>
                  </a:lnTo>
                  <a:lnTo>
                    <a:pt x="2042" y="1616"/>
                  </a:lnTo>
                  <a:lnTo>
                    <a:pt x="2013" y="1588"/>
                  </a:lnTo>
                  <a:lnTo>
                    <a:pt x="2013" y="1531"/>
                  </a:lnTo>
                  <a:lnTo>
                    <a:pt x="1985" y="1503"/>
                  </a:lnTo>
                  <a:lnTo>
                    <a:pt x="1957" y="1588"/>
                  </a:lnTo>
                  <a:lnTo>
                    <a:pt x="2013" y="1673"/>
                  </a:lnTo>
                  <a:lnTo>
                    <a:pt x="2013" y="1786"/>
                  </a:lnTo>
                  <a:lnTo>
                    <a:pt x="1928" y="1616"/>
                  </a:lnTo>
                  <a:lnTo>
                    <a:pt x="1900" y="1645"/>
                  </a:lnTo>
                  <a:lnTo>
                    <a:pt x="1928" y="1673"/>
                  </a:lnTo>
                  <a:lnTo>
                    <a:pt x="1872" y="1673"/>
                  </a:lnTo>
                  <a:lnTo>
                    <a:pt x="1928" y="1758"/>
                  </a:lnTo>
                  <a:lnTo>
                    <a:pt x="1872" y="1815"/>
                  </a:lnTo>
                  <a:lnTo>
                    <a:pt x="1985" y="1843"/>
                  </a:lnTo>
                  <a:lnTo>
                    <a:pt x="1786" y="1928"/>
                  </a:lnTo>
                  <a:lnTo>
                    <a:pt x="1758" y="1843"/>
                  </a:lnTo>
                  <a:lnTo>
                    <a:pt x="1786" y="1730"/>
                  </a:lnTo>
                  <a:lnTo>
                    <a:pt x="1730" y="1673"/>
                  </a:lnTo>
                  <a:lnTo>
                    <a:pt x="1815" y="1531"/>
                  </a:lnTo>
                  <a:lnTo>
                    <a:pt x="1815" y="1418"/>
                  </a:lnTo>
                  <a:lnTo>
                    <a:pt x="1730" y="1418"/>
                  </a:lnTo>
                  <a:lnTo>
                    <a:pt x="1673" y="1389"/>
                  </a:lnTo>
                  <a:lnTo>
                    <a:pt x="1503" y="1446"/>
                  </a:lnTo>
                  <a:lnTo>
                    <a:pt x="1446" y="1361"/>
                  </a:lnTo>
                  <a:lnTo>
                    <a:pt x="1390" y="1333"/>
                  </a:lnTo>
                  <a:lnTo>
                    <a:pt x="1248" y="1361"/>
                  </a:lnTo>
                  <a:lnTo>
                    <a:pt x="1219" y="1559"/>
                  </a:lnTo>
                  <a:lnTo>
                    <a:pt x="1134" y="1616"/>
                  </a:lnTo>
                  <a:lnTo>
                    <a:pt x="1106" y="1730"/>
                  </a:lnTo>
                  <a:lnTo>
                    <a:pt x="1021" y="1701"/>
                  </a:lnTo>
                  <a:lnTo>
                    <a:pt x="908" y="1730"/>
                  </a:lnTo>
                  <a:lnTo>
                    <a:pt x="539" y="1701"/>
                  </a:lnTo>
                  <a:lnTo>
                    <a:pt x="426" y="1815"/>
                  </a:lnTo>
                  <a:lnTo>
                    <a:pt x="284" y="1786"/>
                  </a:lnTo>
                  <a:lnTo>
                    <a:pt x="142" y="1673"/>
                  </a:lnTo>
                  <a:lnTo>
                    <a:pt x="171" y="1559"/>
                  </a:lnTo>
                  <a:lnTo>
                    <a:pt x="142" y="1446"/>
                  </a:lnTo>
                  <a:lnTo>
                    <a:pt x="57" y="1474"/>
                  </a:lnTo>
                  <a:lnTo>
                    <a:pt x="0" y="133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17" name="Freeform 9">
              <a:extLst>
                <a:ext uri="{FF2B5EF4-FFF2-40B4-BE49-F238E27FC236}">
                  <a16:creationId xmlns:a16="http://schemas.microsoft.com/office/drawing/2014/main" id="{92997219-E1B9-4730-B0E5-909DB7A01D4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72" y="5689"/>
              <a:ext cx="113" cy="85"/>
            </a:xfrm>
            <a:custGeom>
              <a:avLst/>
              <a:gdLst>
                <a:gd name="T0" fmla="*/ 28 w 113"/>
                <a:gd name="T1" fmla="*/ 0 h 85"/>
                <a:gd name="T2" fmla="*/ 0 w 113"/>
                <a:gd name="T3" fmla="*/ 57 h 85"/>
                <a:gd name="T4" fmla="*/ 113 w 113"/>
                <a:gd name="T5" fmla="*/ 85 h 85"/>
                <a:gd name="T6" fmla="*/ 113 w 113"/>
                <a:gd name="T7" fmla="*/ 28 h 85"/>
                <a:gd name="T8" fmla="*/ 56 w 113"/>
                <a:gd name="T9" fmla="*/ 0 h 85"/>
                <a:gd name="T10" fmla="*/ 28 w 113"/>
                <a:gd name="T11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" h="85">
                  <a:moveTo>
                    <a:pt x="28" y="0"/>
                  </a:moveTo>
                  <a:lnTo>
                    <a:pt x="0" y="57"/>
                  </a:lnTo>
                  <a:lnTo>
                    <a:pt x="113" y="85"/>
                  </a:lnTo>
                  <a:lnTo>
                    <a:pt x="113" y="28"/>
                  </a:lnTo>
                  <a:lnTo>
                    <a:pt x="56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18" name="Freeform 10">
              <a:extLst>
                <a:ext uri="{FF2B5EF4-FFF2-40B4-BE49-F238E27FC236}">
                  <a16:creationId xmlns:a16="http://schemas.microsoft.com/office/drawing/2014/main" id="{E1908651-D462-40BB-8285-6880E8184F89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7" y="4527"/>
              <a:ext cx="113" cy="170"/>
            </a:xfrm>
            <a:custGeom>
              <a:avLst/>
              <a:gdLst>
                <a:gd name="T0" fmla="*/ 28 w 113"/>
                <a:gd name="T1" fmla="*/ 170 h 170"/>
                <a:gd name="T2" fmla="*/ 0 w 113"/>
                <a:gd name="T3" fmla="*/ 113 h 170"/>
                <a:gd name="T4" fmla="*/ 85 w 113"/>
                <a:gd name="T5" fmla="*/ 0 h 170"/>
                <a:gd name="T6" fmla="*/ 113 w 113"/>
                <a:gd name="T7" fmla="*/ 113 h 170"/>
                <a:gd name="T8" fmla="*/ 28 w 113"/>
                <a:gd name="T9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70">
                  <a:moveTo>
                    <a:pt x="28" y="170"/>
                  </a:moveTo>
                  <a:lnTo>
                    <a:pt x="0" y="113"/>
                  </a:lnTo>
                  <a:lnTo>
                    <a:pt x="85" y="0"/>
                  </a:lnTo>
                  <a:lnTo>
                    <a:pt x="113" y="113"/>
                  </a:lnTo>
                  <a:lnTo>
                    <a:pt x="28" y="17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19" name="Freeform 11">
              <a:extLst>
                <a:ext uri="{FF2B5EF4-FFF2-40B4-BE49-F238E27FC236}">
                  <a16:creationId xmlns:a16="http://schemas.microsoft.com/office/drawing/2014/main" id="{66D4BA09-6FDE-4715-B199-47534EB20E44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0" y="4328"/>
              <a:ext cx="227" cy="199"/>
            </a:xfrm>
            <a:custGeom>
              <a:avLst/>
              <a:gdLst>
                <a:gd name="T0" fmla="*/ 227 w 227"/>
                <a:gd name="T1" fmla="*/ 113 h 199"/>
                <a:gd name="T2" fmla="*/ 57 w 227"/>
                <a:gd name="T3" fmla="*/ 199 h 199"/>
                <a:gd name="T4" fmla="*/ 0 w 227"/>
                <a:gd name="T5" fmla="*/ 170 h 199"/>
                <a:gd name="T6" fmla="*/ 57 w 227"/>
                <a:gd name="T7" fmla="*/ 85 h 199"/>
                <a:gd name="T8" fmla="*/ 57 w 227"/>
                <a:gd name="T9" fmla="*/ 0 h 199"/>
                <a:gd name="T10" fmla="*/ 170 w 227"/>
                <a:gd name="T11" fmla="*/ 0 h 199"/>
                <a:gd name="T12" fmla="*/ 113 w 227"/>
                <a:gd name="T13" fmla="*/ 57 h 199"/>
                <a:gd name="T14" fmla="*/ 198 w 227"/>
                <a:gd name="T15" fmla="*/ 113 h 199"/>
                <a:gd name="T16" fmla="*/ 227 w 227"/>
                <a:gd name="T17" fmla="*/ 113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199">
                  <a:moveTo>
                    <a:pt x="227" y="113"/>
                  </a:moveTo>
                  <a:lnTo>
                    <a:pt x="57" y="199"/>
                  </a:lnTo>
                  <a:lnTo>
                    <a:pt x="0" y="170"/>
                  </a:lnTo>
                  <a:lnTo>
                    <a:pt x="57" y="85"/>
                  </a:lnTo>
                  <a:lnTo>
                    <a:pt x="57" y="0"/>
                  </a:lnTo>
                  <a:lnTo>
                    <a:pt x="170" y="0"/>
                  </a:lnTo>
                  <a:lnTo>
                    <a:pt x="113" y="57"/>
                  </a:lnTo>
                  <a:lnTo>
                    <a:pt x="198" y="113"/>
                  </a:lnTo>
                  <a:lnTo>
                    <a:pt x="227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20" name="Freeform 12">
              <a:extLst>
                <a:ext uri="{FF2B5EF4-FFF2-40B4-BE49-F238E27FC236}">
                  <a16:creationId xmlns:a16="http://schemas.microsoft.com/office/drawing/2014/main" id="{AE35AC98-BF6D-4C45-A200-D87789422152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2" y="2797"/>
              <a:ext cx="141" cy="85"/>
            </a:xfrm>
            <a:custGeom>
              <a:avLst/>
              <a:gdLst>
                <a:gd name="T0" fmla="*/ 56 w 141"/>
                <a:gd name="T1" fmla="*/ 85 h 85"/>
                <a:gd name="T2" fmla="*/ 0 w 141"/>
                <a:gd name="T3" fmla="*/ 29 h 85"/>
                <a:gd name="T4" fmla="*/ 141 w 141"/>
                <a:gd name="T5" fmla="*/ 0 h 85"/>
                <a:gd name="T6" fmla="*/ 56 w 141"/>
                <a:gd name="T7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1" h="85">
                  <a:moveTo>
                    <a:pt x="56" y="85"/>
                  </a:moveTo>
                  <a:lnTo>
                    <a:pt x="0" y="29"/>
                  </a:lnTo>
                  <a:lnTo>
                    <a:pt x="141" y="0"/>
                  </a:lnTo>
                  <a:lnTo>
                    <a:pt x="56" y="85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21" name="Freeform 13">
              <a:extLst>
                <a:ext uri="{FF2B5EF4-FFF2-40B4-BE49-F238E27FC236}">
                  <a16:creationId xmlns:a16="http://schemas.microsoft.com/office/drawing/2014/main" id="{3F60905F-0024-487E-9B28-0E0CACEB7A5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6" y="3676"/>
              <a:ext cx="1078" cy="567"/>
            </a:xfrm>
            <a:custGeom>
              <a:avLst/>
              <a:gdLst>
                <a:gd name="T0" fmla="*/ 57 w 1078"/>
                <a:gd name="T1" fmla="*/ 539 h 567"/>
                <a:gd name="T2" fmla="*/ 199 w 1078"/>
                <a:gd name="T3" fmla="*/ 567 h 567"/>
                <a:gd name="T4" fmla="*/ 284 w 1078"/>
                <a:gd name="T5" fmla="*/ 510 h 567"/>
                <a:gd name="T6" fmla="*/ 511 w 1078"/>
                <a:gd name="T7" fmla="*/ 510 h 567"/>
                <a:gd name="T8" fmla="*/ 596 w 1078"/>
                <a:gd name="T9" fmla="*/ 425 h 567"/>
                <a:gd name="T10" fmla="*/ 766 w 1078"/>
                <a:gd name="T11" fmla="*/ 397 h 567"/>
                <a:gd name="T12" fmla="*/ 822 w 1078"/>
                <a:gd name="T13" fmla="*/ 425 h 567"/>
                <a:gd name="T14" fmla="*/ 879 w 1078"/>
                <a:gd name="T15" fmla="*/ 397 h 567"/>
                <a:gd name="T16" fmla="*/ 936 w 1078"/>
                <a:gd name="T17" fmla="*/ 425 h 567"/>
                <a:gd name="T18" fmla="*/ 1078 w 1078"/>
                <a:gd name="T19" fmla="*/ 340 h 567"/>
                <a:gd name="T20" fmla="*/ 1049 w 1078"/>
                <a:gd name="T21" fmla="*/ 255 h 567"/>
                <a:gd name="T22" fmla="*/ 1078 w 1078"/>
                <a:gd name="T23" fmla="*/ 198 h 567"/>
                <a:gd name="T24" fmla="*/ 993 w 1078"/>
                <a:gd name="T25" fmla="*/ 198 h 567"/>
                <a:gd name="T26" fmla="*/ 993 w 1078"/>
                <a:gd name="T27" fmla="*/ 340 h 567"/>
                <a:gd name="T28" fmla="*/ 907 w 1078"/>
                <a:gd name="T29" fmla="*/ 369 h 567"/>
                <a:gd name="T30" fmla="*/ 907 w 1078"/>
                <a:gd name="T31" fmla="*/ 312 h 567"/>
                <a:gd name="T32" fmla="*/ 822 w 1078"/>
                <a:gd name="T33" fmla="*/ 340 h 567"/>
                <a:gd name="T34" fmla="*/ 794 w 1078"/>
                <a:gd name="T35" fmla="*/ 312 h 567"/>
                <a:gd name="T36" fmla="*/ 766 w 1078"/>
                <a:gd name="T37" fmla="*/ 227 h 567"/>
                <a:gd name="T38" fmla="*/ 822 w 1078"/>
                <a:gd name="T39" fmla="*/ 170 h 567"/>
                <a:gd name="T40" fmla="*/ 709 w 1078"/>
                <a:gd name="T41" fmla="*/ 198 h 567"/>
                <a:gd name="T42" fmla="*/ 737 w 1078"/>
                <a:gd name="T43" fmla="*/ 284 h 567"/>
                <a:gd name="T44" fmla="*/ 709 w 1078"/>
                <a:gd name="T45" fmla="*/ 312 h 567"/>
                <a:gd name="T46" fmla="*/ 709 w 1078"/>
                <a:gd name="T47" fmla="*/ 340 h 567"/>
                <a:gd name="T48" fmla="*/ 624 w 1078"/>
                <a:gd name="T49" fmla="*/ 369 h 567"/>
                <a:gd name="T50" fmla="*/ 624 w 1078"/>
                <a:gd name="T51" fmla="*/ 312 h 567"/>
                <a:gd name="T52" fmla="*/ 624 w 1078"/>
                <a:gd name="T53" fmla="*/ 284 h 567"/>
                <a:gd name="T54" fmla="*/ 567 w 1078"/>
                <a:gd name="T55" fmla="*/ 312 h 567"/>
                <a:gd name="T56" fmla="*/ 539 w 1078"/>
                <a:gd name="T57" fmla="*/ 255 h 567"/>
                <a:gd name="T58" fmla="*/ 482 w 1078"/>
                <a:gd name="T59" fmla="*/ 312 h 567"/>
                <a:gd name="T60" fmla="*/ 397 w 1078"/>
                <a:gd name="T61" fmla="*/ 312 h 567"/>
                <a:gd name="T62" fmla="*/ 426 w 1078"/>
                <a:gd name="T63" fmla="*/ 255 h 567"/>
                <a:gd name="T64" fmla="*/ 369 w 1078"/>
                <a:gd name="T65" fmla="*/ 227 h 567"/>
                <a:gd name="T66" fmla="*/ 426 w 1078"/>
                <a:gd name="T67" fmla="*/ 227 h 567"/>
                <a:gd name="T68" fmla="*/ 426 w 1078"/>
                <a:gd name="T69" fmla="*/ 198 h 567"/>
                <a:gd name="T70" fmla="*/ 482 w 1078"/>
                <a:gd name="T71" fmla="*/ 170 h 567"/>
                <a:gd name="T72" fmla="*/ 454 w 1078"/>
                <a:gd name="T73" fmla="*/ 142 h 567"/>
                <a:gd name="T74" fmla="*/ 511 w 1078"/>
                <a:gd name="T75" fmla="*/ 113 h 567"/>
                <a:gd name="T76" fmla="*/ 567 w 1078"/>
                <a:gd name="T77" fmla="*/ 142 h 567"/>
                <a:gd name="T78" fmla="*/ 596 w 1078"/>
                <a:gd name="T79" fmla="*/ 142 h 567"/>
                <a:gd name="T80" fmla="*/ 596 w 1078"/>
                <a:gd name="T81" fmla="*/ 85 h 567"/>
                <a:gd name="T82" fmla="*/ 681 w 1078"/>
                <a:gd name="T83" fmla="*/ 28 h 567"/>
                <a:gd name="T84" fmla="*/ 624 w 1078"/>
                <a:gd name="T85" fmla="*/ 0 h 567"/>
                <a:gd name="T86" fmla="*/ 539 w 1078"/>
                <a:gd name="T87" fmla="*/ 57 h 567"/>
                <a:gd name="T88" fmla="*/ 539 w 1078"/>
                <a:gd name="T89" fmla="*/ 85 h 567"/>
                <a:gd name="T90" fmla="*/ 454 w 1078"/>
                <a:gd name="T91" fmla="*/ 85 h 567"/>
                <a:gd name="T92" fmla="*/ 397 w 1078"/>
                <a:gd name="T93" fmla="*/ 170 h 567"/>
                <a:gd name="T94" fmla="*/ 227 w 1078"/>
                <a:gd name="T95" fmla="*/ 170 h 567"/>
                <a:gd name="T96" fmla="*/ 227 w 1078"/>
                <a:gd name="T97" fmla="*/ 198 h 567"/>
                <a:gd name="T98" fmla="*/ 170 w 1078"/>
                <a:gd name="T99" fmla="*/ 198 h 567"/>
                <a:gd name="T100" fmla="*/ 114 w 1078"/>
                <a:gd name="T101" fmla="*/ 284 h 567"/>
                <a:gd name="T102" fmla="*/ 0 w 1078"/>
                <a:gd name="T103" fmla="*/ 312 h 567"/>
                <a:gd name="T104" fmla="*/ 57 w 1078"/>
                <a:gd name="T105" fmla="*/ 425 h 567"/>
                <a:gd name="T106" fmla="*/ 85 w 1078"/>
                <a:gd name="T107" fmla="*/ 425 h 567"/>
                <a:gd name="T108" fmla="*/ 57 w 1078"/>
                <a:gd name="T109" fmla="*/ 539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78" h="567">
                  <a:moveTo>
                    <a:pt x="57" y="539"/>
                  </a:moveTo>
                  <a:lnTo>
                    <a:pt x="199" y="567"/>
                  </a:lnTo>
                  <a:lnTo>
                    <a:pt x="284" y="510"/>
                  </a:lnTo>
                  <a:lnTo>
                    <a:pt x="511" y="510"/>
                  </a:lnTo>
                  <a:lnTo>
                    <a:pt x="596" y="425"/>
                  </a:lnTo>
                  <a:lnTo>
                    <a:pt x="766" y="397"/>
                  </a:lnTo>
                  <a:lnTo>
                    <a:pt x="822" y="425"/>
                  </a:lnTo>
                  <a:lnTo>
                    <a:pt x="879" y="397"/>
                  </a:lnTo>
                  <a:lnTo>
                    <a:pt x="936" y="425"/>
                  </a:lnTo>
                  <a:lnTo>
                    <a:pt x="1078" y="340"/>
                  </a:lnTo>
                  <a:lnTo>
                    <a:pt x="1049" y="255"/>
                  </a:lnTo>
                  <a:lnTo>
                    <a:pt x="1078" y="198"/>
                  </a:lnTo>
                  <a:lnTo>
                    <a:pt x="993" y="198"/>
                  </a:lnTo>
                  <a:lnTo>
                    <a:pt x="993" y="340"/>
                  </a:lnTo>
                  <a:lnTo>
                    <a:pt x="907" y="369"/>
                  </a:lnTo>
                  <a:lnTo>
                    <a:pt x="907" y="312"/>
                  </a:lnTo>
                  <a:lnTo>
                    <a:pt x="822" y="340"/>
                  </a:lnTo>
                  <a:lnTo>
                    <a:pt x="794" y="312"/>
                  </a:lnTo>
                  <a:lnTo>
                    <a:pt x="766" y="227"/>
                  </a:lnTo>
                  <a:lnTo>
                    <a:pt x="822" y="170"/>
                  </a:lnTo>
                  <a:lnTo>
                    <a:pt x="709" y="198"/>
                  </a:lnTo>
                  <a:lnTo>
                    <a:pt x="737" y="284"/>
                  </a:lnTo>
                  <a:lnTo>
                    <a:pt x="709" y="312"/>
                  </a:lnTo>
                  <a:lnTo>
                    <a:pt x="709" y="340"/>
                  </a:lnTo>
                  <a:lnTo>
                    <a:pt x="624" y="369"/>
                  </a:lnTo>
                  <a:lnTo>
                    <a:pt x="624" y="312"/>
                  </a:lnTo>
                  <a:lnTo>
                    <a:pt x="624" y="284"/>
                  </a:lnTo>
                  <a:lnTo>
                    <a:pt x="567" y="312"/>
                  </a:lnTo>
                  <a:lnTo>
                    <a:pt x="539" y="255"/>
                  </a:lnTo>
                  <a:lnTo>
                    <a:pt x="482" y="312"/>
                  </a:lnTo>
                  <a:lnTo>
                    <a:pt x="397" y="312"/>
                  </a:lnTo>
                  <a:lnTo>
                    <a:pt x="426" y="255"/>
                  </a:lnTo>
                  <a:lnTo>
                    <a:pt x="369" y="227"/>
                  </a:lnTo>
                  <a:lnTo>
                    <a:pt x="426" y="227"/>
                  </a:lnTo>
                  <a:lnTo>
                    <a:pt x="426" y="198"/>
                  </a:lnTo>
                  <a:lnTo>
                    <a:pt x="482" y="170"/>
                  </a:lnTo>
                  <a:lnTo>
                    <a:pt x="454" y="142"/>
                  </a:lnTo>
                  <a:lnTo>
                    <a:pt x="511" y="113"/>
                  </a:lnTo>
                  <a:lnTo>
                    <a:pt x="567" y="142"/>
                  </a:lnTo>
                  <a:lnTo>
                    <a:pt x="596" y="142"/>
                  </a:lnTo>
                  <a:lnTo>
                    <a:pt x="596" y="85"/>
                  </a:lnTo>
                  <a:lnTo>
                    <a:pt x="681" y="28"/>
                  </a:lnTo>
                  <a:lnTo>
                    <a:pt x="624" y="0"/>
                  </a:lnTo>
                  <a:lnTo>
                    <a:pt x="539" y="57"/>
                  </a:lnTo>
                  <a:lnTo>
                    <a:pt x="539" y="85"/>
                  </a:lnTo>
                  <a:lnTo>
                    <a:pt x="454" y="85"/>
                  </a:lnTo>
                  <a:lnTo>
                    <a:pt x="397" y="170"/>
                  </a:lnTo>
                  <a:lnTo>
                    <a:pt x="227" y="170"/>
                  </a:lnTo>
                  <a:lnTo>
                    <a:pt x="227" y="198"/>
                  </a:lnTo>
                  <a:lnTo>
                    <a:pt x="170" y="198"/>
                  </a:lnTo>
                  <a:lnTo>
                    <a:pt x="114" y="284"/>
                  </a:lnTo>
                  <a:lnTo>
                    <a:pt x="0" y="312"/>
                  </a:lnTo>
                  <a:lnTo>
                    <a:pt x="57" y="425"/>
                  </a:lnTo>
                  <a:lnTo>
                    <a:pt x="85" y="425"/>
                  </a:lnTo>
                  <a:lnTo>
                    <a:pt x="57" y="539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22" name="Freeform 14">
              <a:extLst>
                <a:ext uri="{FF2B5EF4-FFF2-40B4-BE49-F238E27FC236}">
                  <a16:creationId xmlns:a16="http://schemas.microsoft.com/office/drawing/2014/main" id="{EA1B118E-1C81-4A97-B2D2-64176C1312CE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9" y="3194"/>
              <a:ext cx="1361" cy="1531"/>
            </a:xfrm>
            <a:custGeom>
              <a:avLst/>
              <a:gdLst>
                <a:gd name="T0" fmla="*/ 170 w 1361"/>
                <a:gd name="T1" fmla="*/ 766 h 1531"/>
                <a:gd name="T2" fmla="*/ 170 w 1361"/>
                <a:gd name="T3" fmla="*/ 936 h 1531"/>
                <a:gd name="T4" fmla="*/ 114 w 1361"/>
                <a:gd name="T5" fmla="*/ 1049 h 1531"/>
                <a:gd name="T6" fmla="*/ 0 w 1361"/>
                <a:gd name="T7" fmla="*/ 1191 h 1531"/>
                <a:gd name="T8" fmla="*/ 142 w 1361"/>
                <a:gd name="T9" fmla="*/ 1361 h 1531"/>
                <a:gd name="T10" fmla="*/ 199 w 1361"/>
                <a:gd name="T11" fmla="*/ 1531 h 1531"/>
                <a:gd name="T12" fmla="*/ 624 w 1361"/>
                <a:gd name="T13" fmla="*/ 1389 h 1531"/>
                <a:gd name="T14" fmla="*/ 709 w 1361"/>
                <a:gd name="T15" fmla="*/ 1247 h 1531"/>
                <a:gd name="T16" fmla="*/ 737 w 1361"/>
                <a:gd name="T17" fmla="*/ 1106 h 1531"/>
                <a:gd name="T18" fmla="*/ 794 w 1361"/>
                <a:gd name="T19" fmla="*/ 1021 h 1531"/>
                <a:gd name="T20" fmla="*/ 794 w 1361"/>
                <a:gd name="T21" fmla="*/ 907 h 1531"/>
                <a:gd name="T22" fmla="*/ 851 w 1361"/>
                <a:gd name="T23" fmla="*/ 766 h 1531"/>
                <a:gd name="T24" fmla="*/ 964 w 1361"/>
                <a:gd name="T25" fmla="*/ 680 h 1531"/>
                <a:gd name="T26" fmla="*/ 1134 w 1361"/>
                <a:gd name="T27" fmla="*/ 652 h 1531"/>
                <a:gd name="T28" fmla="*/ 1276 w 1361"/>
                <a:gd name="T29" fmla="*/ 567 h 1531"/>
                <a:gd name="T30" fmla="*/ 1361 w 1361"/>
                <a:gd name="T31" fmla="*/ 482 h 1531"/>
                <a:gd name="T32" fmla="*/ 1276 w 1361"/>
                <a:gd name="T33" fmla="*/ 510 h 1531"/>
                <a:gd name="T34" fmla="*/ 1219 w 1361"/>
                <a:gd name="T35" fmla="*/ 539 h 1531"/>
                <a:gd name="T36" fmla="*/ 1248 w 1361"/>
                <a:gd name="T37" fmla="*/ 454 h 1531"/>
                <a:gd name="T38" fmla="*/ 1049 w 1361"/>
                <a:gd name="T39" fmla="*/ 567 h 1531"/>
                <a:gd name="T40" fmla="*/ 1049 w 1361"/>
                <a:gd name="T41" fmla="*/ 510 h 1531"/>
                <a:gd name="T42" fmla="*/ 936 w 1361"/>
                <a:gd name="T43" fmla="*/ 539 h 1531"/>
                <a:gd name="T44" fmla="*/ 879 w 1361"/>
                <a:gd name="T45" fmla="*/ 425 h 1531"/>
                <a:gd name="T46" fmla="*/ 936 w 1361"/>
                <a:gd name="T47" fmla="*/ 312 h 1531"/>
                <a:gd name="T48" fmla="*/ 1077 w 1361"/>
                <a:gd name="T49" fmla="*/ 142 h 1531"/>
                <a:gd name="T50" fmla="*/ 879 w 1361"/>
                <a:gd name="T51" fmla="*/ 57 h 1531"/>
                <a:gd name="T52" fmla="*/ 794 w 1361"/>
                <a:gd name="T53" fmla="*/ 113 h 1531"/>
                <a:gd name="T54" fmla="*/ 567 w 1361"/>
                <a:gd name="T55" fmla="*/ 255 h 1531"/>
                <a:gd name="T56" fmla="*/ 454 w 1361"/>
                <a:gd name="T57" fmla="*/ 340 h 1531"/>
                <a:gd name="T58" fmla="*/ 425 w 1361"/>
                <a:gd name="T59" fmla="*/ 454 h 1531"/>
                <a:gd name="T60" fmla="*/ 369 w 1361"/>
                <a:gd name="T61" fmla="*/ 680 h 1531"/>
                <a:gd name="T62" fmla="*/ 284 w 1361"/>
                <a:gd name="T63" fmla="*/ 766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61" h="1531">
                  <a:moveTo>
                    <a:pt x="255" y="737"/>
                  </a:moveTo>
                  <a:lnTo>
                    <a:pt x="170" y="766"/>
                  </a:lnTo>
                  <a:lnTo>
                    <a:pt x="85" y="907"/>
                  </a:lnTo>
                  <a:lnTo>
                    <a:pt x="170" y="936"/>
                  </a:lnTo>
                  <a:lnTo>
                    <a:pt x="170" y="992"/>
                  </a:lnTo>
                  <a:lnTo>
                    <a:pt x="114" y="1049"/>
                  </a:lnTo>
                  <a:lnTo>
                    <a:pt x="29" y="1049"/>
                  </a:lnTo>
                  <a:lnTo>
                    <a:pt x="0" y="1191"/>
                  </a:lnTo>
                  <a:lnTo>
                    <a:pt x="57" y="1191"/>
                  </a:lnTo>
                  <a:lnTo>
                    <a:pt x="142" y="1361"/>
                  </a:lnTo>
                  <a:lnTo>
                    <a:pt x="142" y="1474"/>
                  </a:lnTo>
                  <a:lnTo>
                    <a:pt x="199" y="1531"/>
                  </a:lnTo>
                  <a:lnTo>
                    <a:pt x="454" y="1389"/>
                  </a:lnTo>
                  <a:lnTo>
                    <a:pt x="624" y="1389"/>
                  </a:lnTo>
                  <a:lnTo>
                    <a:pt x="766" y="1333"/>
                  </a:lnTo>
                  <a:lnTo>
                    <a:pt x="709" y="1247"/>
                  </a:lnTo>
                  <a:lnTo>
                    <a:pt x="737" y="1162"/>
                  </a:lnTo>
                  <a:lnTo>
                    <a:pt x="737" y="1106"/>
                  </a:lnTo>
                  <a:lnTo>
                    <a:pt x="822" y="1077"/>
                  </a:lnTo>
                  <a:lnTo>
                    <a:pt x="794" y="1021"/>
                  </a:lnTo>
                  <a:lnTo>
                    <a:pt x="822" y="907"/>
                  </a:lnTo>
                  <a:lnTo>
                    <a:pt x="794" y="907"/>
                  </a:lnTo>
                  <a:lnTo>
                    <a:pt x="737" y="794"/>
                  </a:lnTo>
                  <a:lnTo>
                    <a:pt x="851" y="766"/>
                  </a:lnTo>
                  <a:lnTo>
                    <a:pt x="907" y="680"/>
                  </a:lnTo>
                  <a:lnTo>
                    <a:pt x="964" y="680"/>
                  </a:lnTo>
                  <a:lnTo>
                    <a:pt x="964" y="652"/>
                  </a:lnTo>
                  <a:lnTo>
                    <a:pt x="1134" y="652"/>
                  </a:lnTo>
                  <a:lnTo>
                    <a:pt x="1191" y="567"/>
                  </a:lnTo>
                  <a:lnTo>
                    <a:pt x="1276" y="567"/>
                  </a:lnTo>
                  <a:lnTo>
                    <a:pt x="1276" y="539"/>
                  </a:lnTo>
                  <a:lnTo>
                    <a:pt x="1361" y="482"/>
                  </a:lnTo>
                  <a:lnTo>
                    <a:pt x="1333" y="454"/>
                  </a:lnTo>
                  <a:lnTo>
                    <a:pt x="1276" y="510"/>
                  </a:lnTo>
                  <a:lnTo>
                    <a:pt x="1248" y="482"/>
                  </a:lnTo>
                  <a:lnTo>
                    <a:pt x="1219" y="539"/>
                  </a:lnTo>
                  <a:lnTo>
                    <a:pt x="1191" y="510"/>
                  </a:lnTo>
                  <a:lnTo>
                    <a:pt x="1248" y="454"/>
                  </a:lnTo>
                  <a:lnTo>
                    <a:pt x="1163" y="454"/>
                  </a:lnTo>
                  <a:lnTo>
                    <a:pt x="1049" y="567"/>
                  </a:lnTo>
                  <a:lnTo>
                    <a:pt x="1021" y="567"/>
                  </a:lnTo>
                  <a:lnTo>
                    <a:pt x="1049" y="510"/>
                  </a:lnTo>
                  <a:lnTo>
                    <a:pt x="992" y="482"/>
                  </a:lnTo>
                  <a:lnTo>
                    <a:pt x="936" y="539"/>
                  </a:lnTo>
                  <a:lnTo>
                    <a:pt x="879" y="539"/>
                  </a:lnTo>
                  <a:lnTo>
                    <a:pt x="879" y="425"/>
                  </a:lnTo>
                  <a:lnTo>
                    <a:pt x="992" y="340"/>
                  </a:lnTo>
                  <a:lnTo>
                    <a:pt x="936" y="312"/>
                  </a:lnTo>
                  <a:lnTo>
                    <a:pt x="992" y="170"/>
                  </a:lnTo>
                  <a:lnTo>
                    <a:pt x="1077" y="142"/>
                  </a:lnTo>
                  <a:lnTo>
                    <a:pt x="1021" y="0"/>
                  </a:lnTo>
                  <a:lnTo>
                    <a:pt x="879" y="57"/>
                  </a:lnTo>
                  <a:lnTo>
                    <a:pt x="822" y="142"/>
                  </a:lnTo>
                  <a:lnTo>
                    <a:pt x="794" y="113"/>
                  </a:lnTo>
                  <a:lnTo>
                    <a:pt x="596" y="170"/>
                  </a:lnTo>
                  <a:lnTo>
                    <a:pt x="567" y="255"/>
                  </a:lnTo>
                  <a:lnTo>
                    <a:pt x="539" y="227"/>
                  </a:lnTo>
                  <a:lnTo>
                    <a:pt x="454" y="340"/>
                  </a:lnTo>
                  <a:lnTo>
                    <a:pt x="482" y="397"/>
                  </a:lnTo>
                  <a:lnTo>
                    <a:pt x="425" y="454"/>
                  </a:lnTo>
                  <a:lnTo>
                    <a:pt x="454" y="482"/>
                  </a:lnTo>
                  <a:lnTo>
                    <a:pt x="369" y="680"/>
                  </a:lnTo>
                  <a:lnTo>
                    <a:pt x="369" y="766"/>
                  </a:lnTo>
                  <a:lnTo>
                    <a:pt x="284" y="766"/>
                  </a:lnTo>
                  <a:lnTo>
                    <a:pt x="255" y="73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23" name="Freeform 15">
              <a:extLst>
                <a:ext uri="{FF2B5EF4-FFF2-40B4-BE49-F238E27FC236}">
                  <a16:creationId xmlns:a16="http://schemas.microsoft.com/office/drawing/2014/main" id="{8E8A404E-8C9C-40FD-AA56-9B4433AC2E23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7" y="2826"/>
              <a:ext cx="2353" cy="1190"/>
            </a:xfrm>
            <a:custGeom>
              <a:avLst/>
              <a:gdLst>
                <a:gd name="T0" fmla="*/ 113 w 2353"/>
                <a:gd name="T1" fmla="*/ 793 h 1190"/>
                <a:gd name="T2" fmla="*/ 57 w 2353"/>
                <a:gd name="T3" fmla="*/ 907 h 1190"/>
                <a:gd name="T4" fmla="*/ 57 w 2353"/>
                <a:gd name="T5" fmla="*/ 963 h 1190"/>
                <a:gd name="T6" fmla="*/ 28 w 2353"/>
                <a:gd name="T7" fmla="*/ 1134 h 1190"/>
                <a:gd name="T8" fmla="*/ 170 w 2353"/>
                <a:gd name="T9" fmla="*/ 1162 h 1190"/>
                <a:gd name="T10" fmla="*/ 340 w 2353"/>
                <a:gd name="T11" fmla="*/ 1162 h 1190"/>
                <a:gd name="T12" fmla="*/ 368 w 2353"/>
                <a:gd name="T13" fmla="*/ 1048 h 1190"/>
                <a:gd name="T14" fmla="*/ 652 w 2353"/>
                <a:gd name="T15" fmla="*/ 963 h 1190"/>
                <a:gd name="T16" fmla="*/ 879 w 2353"/>
                <a:gd name="T17" fmla="*/ 992 h 1190"/>
                <a:gd name="T18" fmla="*/ 1191 w 2353"/>
                <a:gd name="T19" fmla="*/ 1077 h 1190"/>
                <a:gd name="T20" fmla="*/ 1276 w 2353"/>
                <a:gd name="T21" fmla="*/ 1134 h 1190"/>
                <a:gd name="T22" fmla="*/ 1361 w 2353"/>
                <a:gd name="T23" fmla="*/ 1048 h 1190"/>
                <a:gd name="T24" fmla="*/ 1417 w 2353"/>
                <a:gd name="T25" fmla="*/ 822 h 1190"/>
                <a:gd name="T26" fmla="*/ 1446 w 2353"/>
                <a:gd name="T27" fmla="*/ 708 h 1190"/>
                <a:gd name="T28" fmla="*/ 1559 w 2353"/>
                <a:gd name="T29" fmla="*/ 623 h 1190"/>
                <a:gd name="T30" fmla="*/ 1786 w 2353"/>
                <a:gd name="T31" fmla="*/ 481 h 1190"/>
                <a:gd name="T32" fmla="*/ 1871 w 2353"/>
                <a:gd name="T33" fmla="*/ 425 h 1190"/>
                <a:gd name="T34" fmla="*/ 2069 w 2353"/>
                <a:gd name="T35" fmla="*/ 510 h 1190"/>
                <a:gd name="T36" fmla="*/ 2126 w 2353"/>
                <a:gd name="T37" fmla="*/ 396 h 1190"/>
                <a:gd name="T38" fmla="*/ 2183 w 2353"/>
                <a:gd name="T39" fmla="*/ 226 h 1190"/>
                <a:gd name="T40" fmla="*/ 2296 w 2353"/>
                <a:gd name="T41" fmla="*/ 198 h 1190"/>
                <a:gd name="T42" fmla="*/ 2353 w 2353"/>
                <a:gd name="T43" fmla="*/ 56 h 1190"/>
                <a:gd name="T44" fmla="*/ 2155 w 2353"/>
                <a:gd name="T45" fmla="*/ 85 h 1190"/>
                <a:gd name="T46" fmla="*/ 2098 w 2353"/>
                <a:gd name="T47" fmla="*/ 113 h 1190"/>
                <a:gd name="T48" fmla="*/ 1729 w 2353"/>
                <a:gd name="T49" fmla="*/ 198 h 1190"/>
                <a:gd name="T50" fmla="*/ 1616 w 2353"/>
                <a:gd name="T51" fmla="*/ 141 h 1190"/>
                <a:gd name="T52" fmla="*/ 1502 w 2353"/>
                <a:gd name="T53" fmla="*/ 141 h 1190"/>
                <a:gd name="T54" fmla="*/ 1332 w 2353"/>
                <a:gd name="T55" fmla="*/ 85 h 1190"/>
                <a:gd name="T56" fmla="*/ 1276 w 2353"/>
                <a:gd name="T57" fmla="*/ 0 h 1190"/>
                <a:gd name="T58" fmla="*/ 1219 w 2353"/>
                <a:gd name="T59" fmla="*/ 0 h 1190"/>
                <a:gd name="T60" fmla="*/ 1219 w 2353"/>
                <a:gd name="T61" fmla="*/ 85 h 1190"/>
                <a:gd name="T62" fmla="*/ 1134 w 2353"/>
                <a:gd name="T63" fmla="*/ 28 h 1190"/>
                <a:gd name="T64" fmla="*/ 964 w 2353"/>
                <a:gd name="T65" fmla="*/ 170 h 1190"/>
                <a:gd name="T66" fmla="*/ 850 w 2353"/>
                <a:gd name="T67" fmla="*/ 113 h 1190"/>
                <a:gd name="T68" fmla="*/ 765 w 2353"/>
                <a:gd name="T69" fmla="*/ 170 h 1190"/>
                <a:gd name="T70" fmla="*/ 482 w 2353"/>
                <a:gd name="T71" fmla="*/ 85 h 1190"/>
                <a:gd name="T72" fmla="*/ 567 w 2353"/>
                <a:gd name="T73" fmla="*/ 198 h 1190"/>
                <a:gd name="T74" fmla="*/ 539 w 2353"/>
                <a:gd name="T75" fmla="*/ 453 h 1190"/>
                <a:gd name="T76" fmla="*/ 397 w 2353"/>
                <a:gd name="T77" fmla="*/ 623 h 1190"/>
                <a:gd name="T78" fmla="*/ 198 w 2353"/>
                <a:gd name="T79" fmla="*/ 793 h 1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353" h="1190">
                  <a:moveTo>
                    <a:pt x="198" y="793"/>
                  </a:moveTo>
                  <a:lnTo>
                    <a:pt x="113" y="793"/>
                  </a:lnTo>
                  <a:lnTo>
                    <a:pt x="28" y="822"/>
                  </a:lnTo>
                  <a:lnTo>
                    <a:pt x="57" y="907"/>
                  </a:lnTo>
                  <a:lnTo>
                    <a:pt x="28" y="907"/>
                  </a:lnTo>
                  <a:lnTo>
                    <a:pt x="57" y="963"/>
                  </a:lnTo>
                  <a:lnTo>
                    <a:pt x="0" y="1077"/>
                  </a:lnTo>
                  <a:lnTo>
                    <a:pt x="28" y="1134"/>
                  </a:lnTo>
                  <a:lnTo>
                    <a:pt x="170" y="1048"/>
                  </a:lnTo>
                  <a:lnTo>
                    <a:pt x="170" y="1162"/>
                  </a:lnTo>
                  <a:lnTo>
                    <a:pt x="255" y="1190"/>
                  </a:lnTo>
                  <a:lnTo>
                    <a:pt x="340" y="1162"/>
                  </a:lnTo>
                  <a:lnTo>
                    <a:pt x="397" y="1077"/>
                  </a:lnTo>
                  <a:lnTo>
                    <a:pt x="368" y="1048"/>
                  </a:lnTo>
                  <a:lnTo>
                    <a:pt x="680" y="878"/>
                  </a:lnTo>
                  <a:lnTo>
                    <a:pt x="652" y="963"/>
                  </a:lnTo>
                  <a:lnTo>
                    <a:pt x="822" y="1020"/>
                  </a:lnTo>
                  <a:lnTo>
                    <a:pt x="879" y="992"/>
                  </a:lnTo>
                  <a:lnTo>
                    <a:pt x="1077" y="1105"/>
                  </a:lnTo>
                  <a:lnTo>
                    <a:pt x="1191" y="1077"/>
                  </a:lnTo>
                  <a:lnTo>
                    <a:pt x="1247" y="1105"/>
                  </a:lnTo>
                  <a:lnTo>
                    <a:pt x="1276" y="1134"/>
                  </a:lnTo>
                  <a:lnTo>
                    <a:pt x="1361" y="1134"/>
                  </a:lnTo>
                  <a:lnTo>
                    <a:pt x="1361" y="1048"/>
                  </a:lnTo>
                  <a:lnTo>
                    <a:pt x="1446" y="850"/>
                  </a:lnTo>
                  <a:lnTo>
                    <a:pt x="1417" y="822"/>
                  </a:lnTo>
                  <a:lnTo>
                    <a:pt x="1474" y="765"/>
                  </a:lnTo>
                  <a:lnTo>
                    <a:pt x="1446" y="708"/>
                  </a:lnTo>
                  <a:lnTo>
                    <a:pt x="1531" y="595"/>
                  </a:lnTo>
                  <a:lnTo>
                    <a:pt x="1559" y="623"/>
                  </a:lnTo>
                  <a:lnTo>
                    <a:pt x="1588" y="538"/>
                  </a:lnTo>
                  <a:lnTo>
                    <a:pt x="1786" y="481"/>
                  </a:lnTo>
                  <a:lnTo>
                    <a:pt x="1814" y="510"/>
                  </a:lnTo>
                  <a:lnTo>
                    <a:pt x="1871" y="425"/>
                  </a:lnTo>
                  <a:lnTo>
                    <a:pt x="2013" y="368"/>
                  </a:lnTo>
                  <a:lnTo>
                    <a:pt x="2069" y="510"/>
                  </a:lnTo>
                  <a:lnTo>
                    <a:pt x="2155" y="425"/>
                  </a:lnTo>
                  <a:lnTo>
                    <a:pt x="2126" y="396"/>
                  </a:lnTo>
                  <a:lnTo>
                    <a:pt x="2211" y="283"/>
                  </a:lnTo>
                  <a:lnTo>
                    <a:pt x="2183" y="226"/>
                  </a:lnTo>
                  <a:lnTo>
                    <a:pt x="2211" y="170"/>
                  </a:lnTo>
                  <a:lnTo>
                    <a:pt x="2296" y="198"/>
                  </a:lnTo>
                  <a:lnTo>
                    <a:pt x="2353" y="85"/>
                  </a:lnTo>
                  <a:lnTo>
                    <a:pt x="2353" y="56"/>
                  </a:lnTo>
                  <a:lnTo>
                    <a:pt x="2240" y="56"/>
                  </a:lnTo>
                  <a:lnTo>
                    <a:pt x="2155" y="85"/>
                  </a:lnTo>
                  <a:lnTo>
                    <a:pt x="2155" y="141"/>
                  </a:lnTo>
                  <a:lnTo>
                    <a:pt x="2098" y="113"/>
                  </a:lnTo>
                  <a:lnTo>
                    <a:pt x="1843" y="198"/>
                  </a:lnTo>
                  <a:lnTo>
                    <a:pt x="1729" y="198"/>
                  </a:lnTo>
                  <a:lnTo>
                    <a:pt x="1729" y="141"/>
                  </a:lnTo>
                  <a:lnTo>
                    <a:pt x="1616" y="141"/>
                  </a:lnTo>
                  <a:lnTo>
                    <a:pt x="1616" y="170"/>
                  </a:lnTo>
                  <a:lnTo>
                    <a:pt x="1502" y="141"/>
                  </a:lnTo>
                  <a:lnTo>
                    <a:pt x="1389" y="28"/>
                  </a:lnTo>
                  <a:lnTo>
                    <a:pt x="1332" y="85"/>
                  </a:lnTo>
                  <a:lnTo>
                    <a:pt x="1304" y="0"/>
                  </a:lnTo>
                  <a:lnTo>
                    <a:pt x="1276" y="0"/>
                  </a:lnTo>
                  <a:lnTo>
                    <a:pt x="1247" y="56"/>
                  </a:lnTo>
                  <a:lnTo>
                    <a:pt x="1219" y="0"/>
                  </a:lnTo>
                  <a:lnTo>
                    <a:pt x="1191" y="0"/>
                  </a:lnTo>
                  <a:lnTo>
                    <a:pt x="1219" y="85"/>
                  </a:lnTo>
                  <a:lnTo>
                    <a:pt x="1191" y="113"/>
                  </a:lnTo>
                  <a:lnTo>
                    <a:pt x="1134" y="28"/>
                  </a:lnTo>
                  <a:lnTo>
                    <a:pt x="992" y="85"/>
                  </a:lnTo>
                  <a:lnTo>
                    <a:pt x="964" y="170"/>
                  </a:lnTo>
                  <a:lnTo>
                    <a:pt x="907" y="85"/>
                  </a:lnTo>
                  <a:lnTo>
                    <a:pt x="850" y="113"/>
                  </a:lnTo>
                  <a:lnTo>
                    <a:pt x="850" y="141"/>
                  </a:lnTo>
                  <a:lnTo>
                    <a:pt x="765" y="170"/>
                  </a:lnTo>
                  <a:lnTo>
                    <a:pt x="624" y="85"/>
                  </a:lnTo>
                  <a:lnTo>
                    <a:pt x="482" y="85"/>
                  </a:lnTo>
                  <a:lnTo>
                    <a:pt x="482" y="198"/>
                  </a:lnTo>
                  <a:lnTo>
                    <a:pt x="567" y="198"/>
                  </a:lnTo>
                  <a:lnTo>
                    <a:pt x="539" y="340"/>
                  </a:lnTo>
                  <a:lnTo>
                    <a:pt x="539" y="453"/>
                  </a:lnTo>
                  <a:lnTo>
                    <a:pt x="454" y="510"/>
                  </a:lnTo>
                  <a:lnTo>
                    <a:pt x="397" y="623"/>
                  </a:lnTo>
                  <a:lnTo>
                    <a:pt x="340" y="623"/>
                  </a:lnTo>
                  <a:lnTo>
                    <a:pt x="198" y="79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24" name="Freeform 16">
              <a:extLst>
                <a:ext uri="{FF2B5EF4-FFF2-40B4-BE49-F238E27FC236}">
                  <a16:creationId xmlns:a16="http://schemas.microsoft.com/office/drawing/2014/main" id="{208BE74E-3942-427D-A47F-0D9CB7CB3FCD}"/>
                </a:ext>
              </a:extLst>
            </p:cNvPr>
            <p:cNvSpPr>
              <a:spLocks/>
            </p:cNvSpPr>
            <p:nvPr/>
          </p:nvSpPr>
          <p:spPr bwMode="auto">
            <a:xfrm>
              <a:off x="3153" y="2542"/>
              <a:ext cx="1361" cy="1276"/>
            </a:xfrm>
            <a:custGeom>
              <a:avLst/>
              <a:gdLst>
                <a:gd name="T0" fmla="*/ 170 w 1361"/>
                <a:gd name="T1" fmla="*/ 1191 h 1276"/>
                <a:gd name="T2" fmla="*/ 369 w 1361"/>
                <a:gd name="T3" fmla="*/ 1219 h 1276"/>
                <a:gd name="T4" fmla="*/ 482 w 1361"/>
                <a:gd name="T5" fmla="*/ 1276 h 1276"/>
                <a:gd name="T6" fmla="*/ 510 w 1361"/>
                <a:gd name="T7" fmla="*/ 1191 h 1276"/>
                <a:gd name="T8" fmla="*/ 652 w 1361"/>
                <a:gd name="T9" fmla="*/ 1049 h 1276"/>
                <a:gd name="T10" fmla="*/ 907 w 1361"/>
                <a:gd name="T11" fmla="*/ 1021 h 1276"/>
                <a:gd name="T12" fmla="*/ 1134 w 1361"/>
                <a:gd name="T13" fmla="*/ 907 h 1276"/>
                <a:gd name="T14" fmla="*/ 1248 w 1361"/>
                <a:gd name="T15" fmla="*/ 794 h 1276"/>
                <a:gd name="T16" fmla="*/ 1333 w 1361"/>
                <a:gd name="T17" fmla="*/ 624 h 1276"/>
                <a:gd name="T18" fmla="*/ 1276 w 1361"/>
                <a:gd name="T19" fmla="*/ 482 h 1276"/>
                <a:gd name="T20" fmla="*/ 1191 w 1361"/>
                <a:gd name="T21" fmla="*/ 454 h 1276"/>
                <a:gd name="T22" fmla="*/ 1191 w 1361"/>
                <a:gd name="T23" fmla="*/ 595 h 1276"/>
                <a:gd name="T24" fmla="*/ 1106 w 1361"/>
                <a:gd name="T25" fmla="*/ 595 h 1276"/>
                <a:gd name="T26" fmla="*/ 992 w 1361"/>
                <a:gd name="T27" fmla="*/ 482 h 1276"/>
                <a:gd name="T28" fmla="*/ 964 w 1361"/>
                <a:gd name="T29" fmla="*/ 539 h 1276"/>
                <a:gd name="T30" fmla="*/ 851 w 1361"/>
                <a:gd name="T31" fmla="*/ 482 h 1276"/>
                <a:gd name="T32" fmla="*/ 567 w 1361"/>
                <a:gd name="T33" fmla="*/ 510 h 1276"/>
                <a:gd name="T34" fmla="*/ 681 w 1361"/>
                <a:gd name="T35" fmla="*/ 369 h 1276"/>
                <a:gd name="T36" fmla="*/ 652 w 1361"/>
                <a:gd name="T37" fmla="*/ 284 h 1276"/>
                <a:gd name="T38" fmla="*/ 794 w 1361"/>
                <a:gd name="T39" fmla="*/ 199 h 1276"/>
                <a:gd name="T40" fmla="*/ 851 w 1361"/>
                <a:gd name="T41" fmla="*/ 28 h 1276"/>
                <a:gd name="T42" fmla="*/ 737 w 1361"/>
                <a:gd name="T43" fmla="*/ 57 h 1276"/>
                <a:gd name="T44" fmla="*/ 567 w 1361"/>
                <a:gd name="T45" fmla="*/ 0 h 1276"/>
                <a:gd name="T46" fmla="*/ 482 w 1361"/>
                <a:gd name="T47" fmla="*/ 85 h 1276"/>
                <a:gd name="T48" fmla="*/ 312 w 1361"/>
                <a:gd name="T49" fmla="*/ 113 h 1276"/>
                <a:gd name="T50" fmla="*/ 199 w 1361"/>
                <a:gd name="T51" fmla="*/ 369 h 1276"/>
                <a:gd name="T52" fmla="*/ 57 w 1361"/>
                <a:gd name="T53" fmla="*/ 567 h 1276"/>
                <a:gd name="T54" fmla="*/ 255 w 1361"/>
                <a:gd name="T55" fmla="*/ 794 h 1276"/>
                <a:gd name="T56" fmla="*/ 170 w 1361"/>
                <a:gd name="T57" fmla="*/ 851 h 1276"/>
                <a:gd name="T58" fmla="*/ 284 w 1361"/>
                <a:gd name="T59" fmla="*/ 851 h 1276"/>
                <a:gd name="T60" fmla="*/ 255 w 1361"/>
                <a:gd name="T61" fmla="*/ 964 h 1276"/>
                <a:gd name="T62" fmla="*/ 0 w 1361"/>
                <a:gd name="T63" fmla="*/ 1106 h 1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61" h="1276">
                  <a:moveTo>
                    <a:pt x="0" y="1162"/>
                  </a:moveTo>
                  <a:lnTo>
                    <a:pt x="170" y="1191"/>
                  </a:lnTo>
                  <a:lnTo>
                    <a:pt x="255" y="1276"/>
                  </a:lnTo>
                  <a:lnTo>
                    <a:pt x="369" y="1219"/>
                  </a:lnTo>
                  <a:lnTo>
                    <a:pt x="369" y="1276"/>
                  </a:lnTo>
                  <a:lnTo>
                    <a:pt x="482" y="1276"/>
                  </a:lnTo>
                  <a:lnTo>
                    <a:pt x="454" y="1191"/>
                  </a:lnTo>
                  <a:lnTo>
                    <a:pt x="510" y="1191"/>
                  </a:lnTo>
                  <a:lnTo>
                    <a:pt x="567" y="1049"/>
                  </a:lnTo>
                  <a:lnTo>
                    <a:pt x="652" y="1049"/>
                  </a:lnTo>
                  <a:lnTo>
                    <a:pt x="652" y="992"/>
                  </a:lnTo>
                  <a:lnTo>
                    <a:pt x="907" y="1021"/>
                  </a:lnTo>
                  <a:lnTo>
                    <a:pt x="992" y="1077"/>
                  </a:lnTo>
                  <a:lnTo>
                    <a:pt x="1134" y="907"/>
                  </a:lnTo>
                  <a:lnTo>
                    <a:pt x="1191" y="907"/>
                  </a:lnTo>
                  <a:lnTo>
                    <a:pt x="1248" y="794"/>
                  </a:lnTo>
                  <a:lnTo>
                    <a:pt x="1333" y="737"/>
                  </a:lnTo>
                  <a:lnTo>
                    <a:pt x="1333" y="624"/>
                  </a:lnTo>
                  <a:lnTo>
                    <a:pt x="1361" y="482"/>
                  </a:lnTo>
                  <a:lnTo>
                    <a:pt x="1276" y="482"/>
                  </a:lnTo>
                  <a:lnTo>
                    <a:pt x="1219" y="425"/>
                  </a:lnTo>
                  <a:lnTo>
                    <a:pt x="1191" y="454"/>
                  </a:lnTo>
                  <a:lnTo>
                    <a:pt x="1219" y="510"/>
                  </a:lnTo>
                  <a:lnTo>
                    <a:pt x="1191" y="595"/>
                  </a:lnTo>
                  <a:lnTo>
                    <a:pt x="1106" y="539"/>
                  </a:lnTo>
                  <a:lnTo>
                    <a:pt x="1106" y="595"/>
                  </a:lnTo>
                  <a:lnTo>
                    <a:pt x="1021" y="539"/>
                  </a:lnTo>
                  <a:lnTo>
                    <a:pt x="992" y="482"/>
                  </a:lnTo>
                  <a:lnTo>
                    <a:pt x="964" y="482"/>
                  </a:lnTo>
                  <a:lnTo>
                    <a:pt x="964" y="539"/>
                  </a:lnTo>
                  <a:lnTo>
                    <a:pt x="907" y="539"/>
                  </a:lnTo>
                  <a:lnTo>
                    <a:pt x="851" y="482"/>
                  </a:lnTo>
                  <a:lnTo>
                    <a:pt x="709" y="567"/>
                  </a:lnTo>
                  <a:lnTo>
                    <a:pt x="567" y="510"/>
                  </a:lnTo>
                  <a:lnTo>
                    <a:pt x="567" y="454"/>
                  </a:lnTo>
                  <a:lnTo>
                    <a:pt x="681" y="369"/>
                  </a:lnTo>
                  <a:lnTo>
                    <a:pt x="681" y="340"/>
                  </a:lnTo>
                  <a:lnTo>
                    <a:pt x="652" y="284"/>
                  </a:lnTo>
                  <a:lnTo>
                    <a:pt x="652" y="255"/>
                  </a:lnTo>
                  <a:lnTo>
                    <a:pt x="794" y="199"/>
                  </a:lnTo>
                  <a:lnTo>
                    <a:pt x="794" y="142"/>
                  </a:lnTo>
                  <a:lnTo>
                    <a:pt x="851" y="28"/>
                  </a:lnTo>
                  <a:lnTo>
                    <a:pt x="822" y="0"/>
                  </a:lnTo>
                  <a:lnTo>
                    <a:pt x="737" y="57"/>
                  </a:lnTo>
                  <a:lnTo>
                    <a:pt x="681" y="0"/>
                  </a:lnTo>
                  <a:lnTo>
                    <a:pt x="567" y="0"/>
                  </a:lnTo>
                  <a:lnTo>
                    <a:pt x="539" y="57"/>
                  </a:lnTo>
                  <a:lnTo>
                    <a:pt x="482" y="85"/>
                  </a:lnTo>
                  <a:lnTo>
                    <a:pt x="369" y="57"/>
                  </a:lnTo>
                  <a:lnTo>
                    <a:pt x="312" y="113"/>
                  </a:lnTo>
                  <a:lnTo>
                    <a:pt x="397" y="199"/>
                  </a:lnTo>
                  <a:lnTo>
                    <a:pt x="199" y="369"/>
                  </a:lnTo>
                  <a:lnTo>
                    <a:pt x="170" y="454"/>
                  </a:lnTo>
                  <a:lnTo>
                    <a:pt x="57" y="567"/>
                  </a:lnTo>
                  <a:lnTo>
                    <a:pt x="142" y="709"/>
                  </a:lnTo>
                  <a:lnTo>
                    <a:pt x="255" y="794"/>
                  </a:lnTo>
                  <a:lnTo>
                    <a:pt x="255" y="822"/>
                  </a:lnTo>
                  <a:lnTo>
                    <a:pt x="170" y="851"/>
                  </a:lnTo>
                  <a:lnTo>
                    <a:pt x="227" y="879"/>
                  </a:lnTo>
                  <a:lnTo>
                    <a:pt x="284" y="851"/>
                  </a:lnTo>
                  <a:lnTo>
                    <a:pt x="340" y="879"/>
                  </a:lnTo>
                  <a:lnTo>
                    <a:pt x="255" y="964"/>
                  </a:lnTo>
                  <a:lnTo>
                    <a:pt x="199" y="964"/>
                  </a:lnTo>
                  <a:lnTo>
                    <a:pt x="0" y="1106"/>
                  </a:lnTo>
                  <a:lnTo>
                    <a:pt x="0" y="116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25" name="Freeform 17">
              <a:extLst>
                <a:ext uri="{FF2B5EF4-FFF2-40B4-BE49-F238E27FC236}">
                  <a16:creationId xmlns:a16="http://schemas.microsoft.com/office/drawing/2014/main" id="{01C6D109-B7C6-498B-98F4-E883CE21464E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4" y="2684"/>
              <a:ext cx="1049" cy="1304"/>
            </a:xfrm>
            <a:custGeom>
              <a:avLst/>
              <a:gdLst>
                <a:gd name="T0" fmla="*/ 369 w 1049"/>
                <a:gd name="T1" fmla="*/ 1304 h 1304"/>
                <a:gd name="T2" fmla="*/ 426 w 1049"/>
                <a:gd name="T3" fmla="*/ 1219 h 1304"/>
                <a:gd name="T4" fmla="*/ 511 w 1049"/>
                <a:gd name="T5" fmla="*/ 1190 h 1304"/>
                <a:gd name="T6" fmla="*/ 567 w 1049"/>
                <a:gd name="T7" fmla="*/ 1219 h 1304"/>
                <a:gd name="T8" fmla="*/ 652 w 1049"/>
                <a:gd name="T9" fmla="*/ 1134 h 1304"/>
                <a:gd name="T10" fmla="*/ 709 w 1049"/>
                <a:gd name="T11" fmla="*/ 1020 h 1304"/>
                <a:gd name="T12" fmla="*/ 709 w 1049"/>
                <a:gd name="T13" fmla="*/ 964 h 1304"/>
                <a:gd name="T14" fmla="*/ 908 w 1049"/>
                <a:gd name="T15" fmla="*/ 822 h 1304"/>
                <a:gd name="T16" fmla="*/ 964 w 1049"/>
                <a:gd name="T17" fmla="*/ 822 h 1304"/>
                <a:gd name="T18" fmla="*/ 1049 w 1049"/>
                <a:gd name="T19" fmla="*/ 737 h 1304"/>
                <a:gd name="T20" fmla="*/ 993 w 1049"/>
                <a:gd name="T21" fmla="*/ 709 h 1304"/>
                <a:gd name="T22" fmla="*/ 936 w 1049"/>
                <a:gd name="T23" fmla="*/ 737 h 1304"/>
                <a:gd name="T24" fmla="*/ 879 w 1049"/>
                <a:gd name="T25" fmla="*/ 709 h 1304"/>
                <a:gd name="T26" fmla="*/ 964 w 1049"/>
                <a:gd name="T27" fmla="*/ 680 h 1304"/>
                <a:gd name="T28" fmla="*/ 964 w 1049"/>
                <a:gd name="T29" fmla="*/ 652 h 1304"/>
                <a:gd name="T30" fmla="*/ 851 w 1049"/>
                <a:gd name="T31" fmla="*/ 567 h 1304"/>
                <a:gd name="T32" fmla="*/ 766 w 1049"/>
                <a:gd name="T33" fmla="*/ 425 h 1304"/>
                <a:gd name="T34" fmla="*/ 879 w 1049"/>
                <a:gd name="T35" fmla="*/ 312 h 1304"/>
                <a:gd name="T36" fmla="*/ 851 w 1049"/>
                <a:gd name="T37" fmla="*/ 227 h 1304"/>
                <a:gd name="T38" fmla="*/ 794 w 1049"/>
                <a:gd name="T39" fmla="*/ 227 h 1304"/>
                <a:gd name="T40" fmla="*/ 794 w 1049"/>
                <a:gd name="T41" fmla="*/ 170 h 1304"/>
                <a:gd name="T42" fmla="*/ 709 w 1049"/>
                <a:gd name="T43" fmla="*/ 170 h 1304"/>
                <a:gd name="T44" fmla="*/ 709 w 1049"/>
                <a:gd name="T45" fmla="*/ 142 h 1304"/>
                <a:gd name="T46" fmla="*/ 681 w 1049"/>
                <a:gd name="T47" fmla="*/ 0 h 1304"/>
                <a:gd name="T48" fmla="*/ 567 w 1049"/>
                <a:gd name="T49" fmla="*/ 28 h 1304"/>
                <a:gd name="T50" fmla="*/ 511 w 1049"/>
                <a:gd name="T51" fmla="*/ 0 h 1304"/>
                <a:gd name="T52" fmla="*/ 482 w 1049"/>
                <a:gd name="T53" fmla="*/ 113 h 1304"/>
                <a:gd name="T54" fmla="*/ 369 w 1049"/>
                <a:gd name="T55" fmla="*/ 113 h 1304"/>
                <a:gd name="T56" fmla="*/ 369 w 1049"/>
                <a:gd name="T57" fmla="*/ 170 h 1304"/>
                <a:gd name="T58" fmla="*/ 312 w 1049"/>
                <a:gd name="T59" fmla="*/ 170 h 1304"/>
                <a:gd name="T60" fmla="*/ 284 w 1049"/>
                <a:gd name="T61" fmla="*/ 283 h 1304"/>
                <a:gd name="T62" fmla="*/ 199 w 1049"/>
                <a:gd name="T63" fmla="*/ 283 h 1304"/>
                <a:gd name="T64" fmla="*/ 142 w 1049"/>
                <a:gd name="T65" fmla="*/ 312 h 1304"/>
                <a:gd name="T66" fmla="*/ 171 w 1049"/>
                <a:gd name="T67" fmla="*/ 368 h 1304"/>
                <a:gd name="T68" fmla="*/ 57 w 1049"/>
                <a:gd name="T69" fmla="*/ 538 h 1304"/>
                <a:gd name="T70" fmla="*/ 0 w 1049"/>
                <a:gd name="T71" fmla="*/ 680 h 1304"/>
                <a:gd name="T72" fmla="*/ 29 w 1049"/>
                <a:gd name="T73" fmla="*/ 709 h 1304"/>
                <a:gd name="T74" fmla="*/ 29 w 1049"/>
                <a:gd name="T75" fmla="*/ 765 h 1304"/>
                <a:gd name="T76" fmla="*/ 114 w 1049"/>
                <a:gd name="T77" fmla="*/ 765 h 1304"/>
                <a:gd name="T78" fmla="*/ 114 w 1049"/>
                <a:gd name="T79" fmla="*/ 822 h 1304"/>
                <a:gd name="T80" fmla="*/ 199 w 1049"/>
                <a:gd name="T81" fmla="*/ 822 h 1304"/>
                <a:gd name="T82" fmla="*/ 171 w 1049"/>
                <a:gd name="T83" fmla="*/ 879 h 1304"/>
                <a:gd name="T84" fmla="*/ 256 w 1049"/>
                <a:gd name="T85" fmla="*/ 935 h 1304"/>
                <a:gd name="T86" fmla="*/ 284 w 1049"/>
                <a:gd name="T87" fmla="*/ 992 h 1304"/>
                <a:gd name="T88" fmla="*/ 256 w 1049"/>
                <a:gd name="T89" fmla="*/ 1105 h 1304"/>
                <a:gd name="T90" fmla="*/ 341 w 1049"/>
                <a:gd name="T91" fmla="*/ 1190 h 1304"/>
                <a:gd name="T92" fmla="*/ 312 w 1049"/>
                <a:gd name="T93" fmla="*/ 1276 h 1304"/>
                <a:gd name="T94" fmla="*/ 369 w 1049"/>
                <a:gd name="T95" fmla="*/ 1304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49" h="1304">
                  <a:moveTo>
                    <a:pt x="369" y="1304"/>
                  </a:moveTo>
                  <a:lnTo>
                    <a:pt x="426" y="1219"/>
                  </a:lnTo>
                  <a:lnTo>
                    <a:pt x="511" y="1190"/>
                  </a:lnTo>
                  <a:lnTo>
                    <a:pt x="567" y="1219"/>
                  </a:lnTo>
                  <a:lnTo>
                    <a:pt x="652" y="1134"/>
                  </a:lnTo>
                  <a:lnTo>
                    <a:pt x="709" y="1020"/>
                  </a:lnTo>
                  <a:lnTo>
                    <a:pt x="709" y="964"/>
                  </a:lnTo>
                  <a:lnTo>
                    <a:pt x="908" y="822"/>
                  </a:lnTo>
                  <a:lnTo>
                    <a:pt x="964" y="822"/>
                  </a:lnTo>
                  <a:lnTo>
                    <a:pt x="1049" y="737"/>
                  </a:lnTo>
                  <a:lnTo>
                    <a:pt x="993" y="709"/>
                  </a:lnTo>
                  <a:lnTo>
                    <a:pt x="936" y="737"/>
                  </a:lnTo>
                  <a:lnTo>
                    <a:pt x="879" y="709"/>
                  </a:lnTo>
                  <a:lnTo>
                    <a:pt x="964" y="680"/>
                  </a:lnTo>
                  <a:lnTo>
                    <a:pt x="964" y="652"/>
                  </a:lnTo>
                  <a:lnTo>
                    <a:pt x="851" y="567"/>
                  </a:lnTo>
                  <a:lnTo>
                    <a:pt x="766" y="425"/>
                  </a:lnTo>
                  <a:lnTo>
                    <a:pt x="879" y="312"/>
                  </a:lnTo>
                  <a:lnTo>
                    <a:pt x="851" y="227"/>
                  </a:lnTo>
                  <a:lnTo>
                    <a:pt x="794" y="227"/>
                  </a:lnTo>
                  <a:lnTo>
                    <a:pt x="794" y="170"/>
                  </a:lnTo>
                  <a:lnTo>
                    <a:pt x="709" y="170"/>
                  </a:lnTo>
                  <a:lnTo>
                    <a:pt x="709" y="142"/>
                  </a:lnTo>
                  <a:lnTo>
                    <a:pt x="681" y="0"/>
                  </a:lnTo>
                  <a:lnTo>
                    <a:pt x="567" y="28"/>
                  </a:lnTo>
                  <a:lnTo>
                    <a:pt x="511" y="0"/>
                  </a:lnTo>
                  <a:lnTo>
                    <a:pt x="482" y="113"/>
                  </a:lnTo>
                  <a:lnTo>
                    <a:pt x="369" y="113"/>
                  </a:lnTo>
                  <a:lnTo>
                    <a:pt x="369" y="170"/>
                  </a:lnTo>
                  <a:lnTo>
                    <a:pt x="312" y="170"/>
                  </a:lnTo>
                  <a:lnTo>
                    <a:pt x="284" y="283"/>
                  </a:lnTo>
                  <a:lnTo>
                    <a:pt x="199" y="283"/>
                  </a:lnTo>
                  <a:lnTo>
                    <a:pt x="142" y="312"/>
                  </a:lnTo>
                  <a:lnTo>
                    <a:pt x="171" y="368"/>
                  </a:lnTo>
                  <a:lnTo>
                    <a:pt x="57" y="538"/>
                  </a:lnTo>
                  <a:lnTo>
                    <a:pt x="0" y="680"/>
                  </a:lnTo>
                  <a:lnTo>
                    <a:pt x="29" y="709"/>
                  </a:lnTo>
                  <a:lnTo>
                    <a:pt x="29" y="765"/>
                  </a:lnTo>
                  <a:lnTo>
                    <a:pt x="114" y="765"/>
                  </a:lnTo>
                  <a:lnTo>
                    <a:pt x="114" y="822"/>
                  </a:lnTo>
                  <a:lnTo>
                    <a:pt x="199" y="822"/>
                  </a:lnTo>
                  <a:lnTo>
                    <a:pt x="171" y="879"/>
                  </a:lnTo>
                  <a:lnTo>
                    <a:pt x="256" y="935"/>
                  </a:lnTo>
                  <a:lnTo>
                    <a:pt x="284" y="992"/>
                  </a:lnTo>
                  <a:lnTo>
                    <a:pt x="256" y="1105"/>
                  </a:lnTo>
                  <a:lnTo>
                    <a:pt x="341" y="1190"/>
                  </a:lnTo>
                  <a:lnTo>
                    <a:pt x="312" y="1276"/>
                  </a:lnTo>
                  <a:lnTo>
                    <a:pt x="369" y="130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26" name="Freeform 18">
              <a:extLst>
                <a:ext uri="{FF2B5EF4-FFF2-40B4-BE49-F238E27FC236}">
                  <a16:creationId xmlns:a16="http://schemas.microsoft.com/office/drawing/2014/main" id="{0D30081E-F2D3-48C2-A277-6585889221D6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0" y="2372"/>
              <a:ext cx="709" cy="765"/>
            </a:xfrm>
            <a:custGeom>
              <a:avLst/>
              <a:gdLst>
                <a:gd name="T0" fmla="*/ 595 w 709"/>
                <a:gd name="T1" fmla="*/ 28 h 765"/>
                <a:gd name="T2" fmla="*/ 454 w 709"/>
                <a:gd name="T3" fmla="*/ 0 h 765"/>
                <a:gd name="T4" fmla="*/ 369 w 709"/>
                <a:gd name="T5" fmla="*/ 57 h 765"/>
                <a:gd name="T6" fmla="*/ 227 w 709"/>
                <a:gd name="T7" fmla="*/ 85 h 765"/>
                <a:gd name="T8" fmla="*/ 199 w 709"/>
                <a:gd name="T9" fmla="*/ 57 h 765"/>
                <a:gd name="T10" fmla="*/ 142 w 709"/>
                <a:gd name="T11" fmla="*/ 57 h 765"/>
                <a:gd name="T12" fmla="*/ 114 w 709"/>
                <a:gd name="T13" fmla="*/ 170 h 765"/>
                <a:gd name="T14" fmla="*/ 170 w 709"/>
                <a:gd name="T15" fmla="*/ 227 h 765"/>
                <a:gd name="T16" fmla="*/ 255 w 709"/>
                <a:gd name="T17" fmla="*/ 170 h 765"/>
                <a:gd name="T18" fmla="*/ 284 w 709"/>
                <a:gd name="T19" fmla="*/ 198 h 765"/>
                <a:gd name="T20" fmla="*/ 227 w 709"/>
                <a:gd name="T21" fmla="*/ 312 h 765"/>
                <a:gd name="T22" fmla="*/ 227 w 709"/>
                <a:gd name="T23" fmla="*/ 369 h 765"/>
                <a:gd name="T24" fmla="*/ 85 w 709"/>
                <a:gd name="T25" fmla="*/ 425 h 765"/>
                <a:gd name="T26" fmla="*/ 85 w 709"/>
                <a:gd name="T27" fmla="*/ 454 h 765"/>
                <a:gd name="T28" fmla="*/ 114 w 709"/>
                <a:gd name="T29" fmla="*/ 510 h 765"/>
                <a:gd name="T30" fmla="*/ 114 w 709"/>
                <a:gd name="T31" fmla="*/ 539 h 765"/>
                <a:gd name="T32" fmla="*/ 0 w 709"/>
                <a:gd name="T33" fmla="*/ 624 h 765"/>
                <a:gd name="T34" fmla="*/ 0 w 709"/>
                <a:gd name="T35" fmla="*/ 680 h 765"/>
                <a:gd name="T36" fmla="*/ 142 w 709"/>
                <a:gd name="T37" fmla="*/ 737 h 765"/>
                <a:gd name="T38" fmla="*/ 284 w 709"/>
                <a:gd name="T39" fmla="*/ 652 h 765"/>
                <a:gd name="T40" fmla="*/ 340 w 709"/>
                <a:gd name="T41" fmla="*/ 709 h 765"/>
                <a:gd name="T42" fmla="*/ 397 w 709"/>
                <a:gd name="T43" fmla="*/ 709 h 765"/>
                <a:gd name="T44" fmla="*/ 397 w 709"/>
                <a:gd name="T45" fmla="*/ 652 h 765"/>
                <a:gd name="T46" fmla="*/ 425 w 709"/>
                <a:gd name="T47" fmla="*/ 652 h 765"/>
                <a:gd name="T48" fmla="*/ 454 w 709"/>
                <a:gd name="T49" fmla="*/ 709 h 765"/>
                <a:gd name="T50" fmla="*/ 539 w 709"/>
                <a:gd name="T51" fmla="*/ 765 h 765"/>
                <a:gd name="T52" fmla="*/ 539 w 709"/>
                <a:gd name="T53" fmla="*/ 709 h 765"/>
                <a:gd name="T54" fmla="*/ 624 w 709"/>
                <a:gd name="T55" fmla="*/ 765 h 765"/>
                <a:gd name="T56" fmla="*/ 652 w 709"/>
                <a:gd name="T57" fmla="*/ 680 h 765"/>
                <a:gd name="T58" fmla="*/ 624 w 709"/>
                <a:gd name="T59" fmla="*/ 624 h 765"/>
                <a:gd name="T60" fmla="*/ 652 w 709"/>
                <a:gd name="T61" fmla="*/ 595 h 765"/>
                <a:gd name="T62" fmla="*/ 709 w 709"/>
                <a:gd name="T63" fmla="*/ 652 h 765"/>
                <a:gd name="T64" fmla="*/ 709 w 709"/>
                <a:gd name="T65" fmla="*/ 539 h 765"/>
                <a:gd name="T66" fmla="*/ 652 w 709"/>
                <a:gd name="T67" fmla="*/ 482 h 765"/>
                <a:gd name="T68" fmla="*/ 595 w 709"/>
                <a:gd name="T69" fmla="*/ 255 h 765"/>
                <a:gd name="T70" fmla="*/ 595 w 709"/>
                <a:gd name="T71" fmla="*/ 28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09" h="765">
                  <a:moveTo>
                    <a:pt x="595" y="28"/>
                  </a:moveTo>
                  <a:lnTo>
                    <a:pt x="454" y="0"/>
                  </a:lnTo>
                  <a:lnTo>
                    <a:pt x="369" y="57"/>
                  </a:lnTo>
                  <a:lnTo>
                    <a:pt x="227" y="85"/>
                  </a:lnTo>
                  <a:lnTo>
                    <a:pt x="199" y="57"/>
                  </a:lnTo>
                  <a:lnTo>
                    <a:pt x="142" y="57"/>
                  </a:lnTo>
                  <a:lnTo>
                    <a:pt x="114" y="170"/>
                  </a:lnTo>
                  <a:lnTo>
                    <a:pt x="170" y="227"/>
                  </a:lnTo>
                  <a:lnTo>
                    <a:pt x="255" y="170"/>
                  </a:lnTo>
                  <a:lnTo>
                    <a:pt x="284" y="198"/>
                  </a:lnTo>
                  <a:lnTo>
                    <a:pt x="227" y="312"/>
                  </a:lnTo>
                  <a:lnTo>
                    <a:pt x="227" y="369"/>
                  </a:lnTo>
                  <a:lnTo>
                    <a:pt x="85" y="425"/>
                  </a:lnTo>
                  <a:lnTo>
                    <a:pt x="85" y="454"/>
                  </a:lnTo>
                  <a:lnTo>
                    <a:pt x="114" y="510"/>
                  </a:lnTo>
                  <a:lnTo>
                    <a:pt x="114" y="539"/>
                  </a:lnTo>
                  <a:lnTo>
                    <a:pt x="0" y="624"/>
                  </a:lnTo>
                  <a:lnTo>
                    <a:pt x="0" y="680"/>
                  </a:lnTo>
                  <a:lnTo>
                    <a:pt x="142" y="737"/>
                  </a:lnTo>
                  <a:lnTo>
                    <a:pt x="284" y="652"/>
                  </a:lnTo>
                  <a:lnTo>
                    <a:pt x="340" y="709"/>
                  </a:lnTo>
                  <a:lnTo>
                    <a:pt x="397" y="709"/>
                  </a:lnTo>
                  <a:lnTo>
                    <a:pt x="397" y="652"/>
                  </a:lnTo>
                  <a:lnTo>
                    <a:pt x="425" y="652"/>
                  </a:lnTo>
                  <a:lnTo>
                    <a:pt x="454" y="709"/>
                  </a:lnTo>
                  <a:lnTo>
                    <a:pt x="539" y="765"/>
                  </a:lnTo>
                  <a:lnTo>
                    <a:pt x="539" y="709"/>
                  </a:lnTo>
                  <a:lnTo>
                    <a:pt x="624" y="765"/>
                  </a:lnTo>
                  <a:lnTo>
                    <a:pt x="652" y="680"/>
                  </a:lnTo>
                  <a:lnTo>
                    <a:pt x="624" y="624"/>
                  </a:lnTo>
                  <a:lnTo>
                    <a:pt x="652" y="595"/>
                  </a:lnTo>
                  <a:lnTo>
                    <a:pt x="709" y="652"/>
                  </a:lnTo>
                  <a:lnTo>
                    <a:pt x="709" y="539"/>
                  </a:lnTo>
                  <a:lnTo>
                    <a:pt x="652" y="482"/>
                  </a:lnTo>
                  <a:lnTo>
                    <a:pt x="595" y="255"/>
                  </a:lnTo>
                  <a:lnTo>
                    <a:pt x="595" y="2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27" name="Freeform 19">
              <a:extLst>
                <a:ext uri="{FF2B5EF4-FFF2-40B4-BE49-F238E27FC236}">
                  <a16:creationId xmlns:a16="http://schemas.microsoft.com/office/drawing/2014/main" id="{2CEEF778-B022-4D83-8F4D-D0C76C2F22BA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5" y="1068"/>
              <a:ext cx="1134" cy="1559"/>
            </a:xfrm>
            <a:custGeom>
              <a:avLst/>
              <a:gdLst>
                <a:gd name="T0" fmla="*/ 567 w 1134"/>
                <a:gd name="T1" fmla="*/ 1531 h 1559"/>
                <a:gd name="T2" fmla="*/ 680 w 1134"/>
                <a:gd name="T3" fmla="*/ 1559 h 1559"/>
                <a:gd name="T4" fmla="*/ 737 w 1134"/>
                <a:gd name="T5" fmla="*/ 1531 h 1559"/>
                <a:gd name="T6" fmla="*/ 765 w 1134"/>
                <a:gd name="T7" fmla="*/ 1474 h 1559"/>
                <a:gd name="T8" fmla="*/ 879 w 1134"/>
                <a:gd name="T9" fmla="*/ 1474 h 1559"/>
                <a:gd name="T10" fmla="*/ 907 w 1134"/>
                <a:gd name="T11" fmla="*/ 1361 h 1559"/>
                <a:gd name="T12" fmla="*/ 935 w 1134"/>
                <a:gd name="T13" fmla="*/ 1361 h 1559"/>
                <a:gd name="T14" fmla="*/ 964 w 1134"/>
                <a:gd name="T15" fmla="*/ 1361 h 1559"/>
                <a:gd name="T16" fmla="*/ 1049 w 1134"/>
                <a:gd name="T17" fmla="*/ 1304 h 1559"/>
                <a:gd name="T18" fmla="*/ 992 w 1134"/>
                <a:gd name="T19" fmla="*/ 1191 h 1559"/>
                <a:gd name="T20" fmla="*/ 907 w 1134"/>
                <a:gd name="T21" fmla="*/ 1191 h 1559"/>
                <a:gd name="T22" fmla="*/ 992 w 1134"/>
                <a:gd name="T23" fmla="*/ 1020 h 1559"/>
                <a:gd name="T24" fmla="*/ 992 w 1134"/>
                <a:gd name="T25" fmla="*/ 964 h 1559"/>
                <a:gd name="T26" fmla="*/ 1049 w 1134"/>
                <a:gd name="T27" fmla="*/ 822 h 1559"/>
                <a:gd name="T28" fmla="*/ 1020 w 1134"/>
                <a:gd name="T29" fmla="*/ 624 h 1559"/>
                <a:gd name="T30" fmla="*/ 935 w 1134"/>
                <a:gd name="T31" fmla="*/ 595 h 1559"/>
                <a:gd name="T32" fmla="*/ 907 w 1134"/>
                <a:gd name="T33" fmla="*/ 539 h 1559"/>
                <a:gd name="T34" fmla="*/ 992 w 1134"/>
                <a:gd name="T35" fmla="*/ 453 h 1559"/>
                <a:gd name="T36" fmla="*/ 1077 w 1134"/>
                <a:gd name="T37" fmla="*/ 453 h 1559"/>
                <a:gd name="T38" fmla="*/ 1077 w 1134"/>
                <a:gd name="T39" fmla="*/ 425 h 1559"/>
                <a:gd name="T40" fmla="*/ 1020 w 1134"/>
                <a:gd name="T41" fmla="*/ 368 h 1559"/>
                <a:gd name="T42" fmla="*/ 1134 w 1134"/>
                <a:gd name="T43" fmla="*/ 340 h 1559"/>
                <a:gd name="T44" fmla="*/ 1077 w 1134"/>
                <a:gd name="T45" fmla="*/ 255 h 1559"/>
                <a:gd name="T46" fmla="*/ 992 w 1134"/>
                <a:gd name="T47" fmla="*/ 227 h 1559"/>
                <a:gd name="T48" fmla="*/ 1020 w 1134"/>
                <a:gd name="T49" fmla="*/ 198 h 1559"/>
                <a:gd name="T50" fmla="*/ 935 w 1134"/>
                <a:gd name="T51" fmla="*/ 142 h 1559"/>
                <a:gd name="T52" fmla="*/ 964 w 1134"/>
                <a:gd name="T53" fmla="*/ 85 h 1559"/>
                <a:gd name="T54" fmla="*/ 1020 w 1134"/>
                <a:gd name="T55" fmla="*/ 57 h 1559"/>
                <a:gd name="T56" fmla="*/ 964 w 1134"/>
                <a:gd name="T57" fmla="*/ 28 h 1559"/>
                <a:gd name="T58" fmla="*/ 879 w 1134"/>
                <a:gd name="T59" fmla="*/ 57 h 1559"/>
                <a:gd name="T60" fmla="*/ 765 w 1134"/>
                <a:gd name="T61" fmla="*/ 0 h 1559"/>
                <a:gd name="T62" fmla="*/ 737 w 1134"/>
                <a:gd name="T63" fmla="*/ 28 h 1559"/>
                <a:gd name="T64" fmla="*/ 708 w 1134"/>
                <a:gd name="T65" fmla="*/ 28 h 1559"/>
                <a:gd name="T66" fmla="*/ 595 w 1134"/>
                <a:gd name="T67" fmla="*/ 57 h 1559"/>
                <a:gd name="T68" fmla="*/ 567 w 1134"/>
                <a:gd name="T69" fmla="*/ 0 h 1559"/>
                <a:gd name="T70" fmla="*/ 312 w 1134"/>
                <a:gd name="T71" fmla="*/ 0 h 1559"/>
                <a:gd name="T72" fmla="*/ 283 w 1134"/>
                <a:gd name="T73" fmla="*/ 142 h 1559"/>
                <a:gd name="T74" fmla="*/ 198 w 1134"/>
                <a:gd name="T75" fmla="*/ 170 h 1559"/>
                <a:gd name="T76" fmla="*/ 170 w 1134"/>
                <a:gd name="T77" fmla="*/ 255 h 1559"/>
                <a:gd name="T78" fmla="*/ 283 w 1134"/>
                <a:gd name="T79" fmla="*/ 482 h 1559"/>
                <a:gd name="T80" fmla="*/ 198 w 1134"/>
                <a:gd name="T81" fmla="*/ 595 h 1559"/>
                <a:gd name="T82" fmla="*/ 113 w 1134"/>
                <a:gd name="T83" fmla="*/ 595 h 1559"/>
                <a:gd name="T84" fmla="*/ 113 w 1134"/>
                <a:gd name="T85" fmla="*/ 680 h 1559"/>
                <a:gd name="T86" fmla="*/ 141 w 1134"/>
                <a:gd name="T87" fmla="*/ 737 h 1559"/>
                <a:gd name="T88" fmla="*/ 170 w 1134"/>
                <a:gd name="T89" fmla="*/ 822 h 1559"/>
                <a:gd name="T90" fmla="*/ 198 w 1134"/>
                <a:gd name="T91" fmla="*/ 907 h 1559"/>
                <a:gd name="T92" fmla="*/ 198 w 1134"/>
                <a:gd name="T93" fmla="*/ 964 h 1559"/>
                <a:gd name="T94" fmla="*/ 56 w 1134"/>
                <a:gd name="T95" fmla="*/ 964 h 1559"/>
                <a:gd name="T96" fmla="*/ 28 w 1134"/>
                <a:gd name="T97" fmla="*/ 1020 h 1559"/>
                <a:gd name="T98" fmla="*/ 56 w 1134"/>
                <a:gd name="T99" fmla="*/ 1020 h 1559"/>
                <a:gd name="T100" fmla="*/ 28 w 1134"/>
                <a:gd name="T101" fmla="*/ 1134 h 1559"/>
                <a:gd name="T102" fmla="*/ 56 w 1134"/>
                <a:gd name="T103" fmla="*/ 1162 h 1559"/>
                <a:gd name="T104" fmla="*/ 0 w 1134"/>
                <a:gd name="T105" fmla="*/ 1276 h 1559"/>
                <a:gd name="T106" fmla="*/ 170 w 1134"/>
                <a:gd name="T107" fmla="*/ 1276 h 1559"/>
                <a:gd name="T108" fmla="*/ 255 w 1134"/>
                <a:gd name="T109" fmla="*/ 1332 h 1559"/>
                <a:gd name="T110" fmla="*/ 312 w 1134"/>
                <a:gd name="T111" fmla="*/ 1446 h 1559"/>
                <a:gd name="T112" fmla="*/ 453 w 1134"/>
                <a:gd name="T113" fmla="*/ 1417 h 1559"/>
                <a:gd name="T114" fmla="*/ 453 w 1134"/>
                <a:gd name="T115" fmla="*/ 1502 h 1559"/>
                <a:gd name="T116" fmla="*/ 567 w 1134"/>
                <a:gd name="T117" fmla="*/ 1531 h 1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34" h="1559">
                  <a:moveTo>
                    <a:pt x="567" y="1531"/>
                  </a:moveTo>
                  <a:lnTo>
                    <a:pt x="680" y="1559"/>
                  </a:lnTo>
                  <a:lnTo>
                    <a:pt x="737" y="1531"/>
                  </a:lnTo>
                  <a:lnTo>
                    <a:pt x="765" y="1474"/>
                  </a:lnTo>
                  <a:lnTo>
                    <a:pt x="879" y="1474"/>
                  </a:lnTo>
                  <a:lnTo>
                    <a:pt x="907" y="1361"/>
                  </a:lnTo>
                  <a:lnTo>
                    <a:pt x="935" y="1361"/>
                  </a:lnTo>
                  <a:lnTo>
                    <a:pt x="964" y="1361"/>
                  </a:lnTo>
                  <a:lnTo>
                    <a:pt x="1049" y="1304"/>
                  </a:lnTo>
                  <a:lnTo>
                    <a:pt x="992" y="1191"/>
                  </a:lnTo>
                  <a:lnTo>
                    <a:pt x="907" y="1191"/>
                  </a:lnTo>
                  <a:lnTo>
                    <a:pt x="992" y="1020"/>
                  </a:lnTo>
                  <a:lnTo>
                    <a:pt x="992" y="964"/>
                  </a:lnTo>
                  <a:lnTo>
                    <a:pt x="1049" y="822"/>
                  </a:lnTo>
                  <a:lnTo>
                    <a:pt x="1020" y="624"/>
                  </a:lnTo>
                  <a:lnTo>
                    <a:pt x="935" y="595"/>
                  </a:lnTo>
                  <a:lnTo>
                    <a:pt x="907" y="539"/>
                  </a:lnTo>
                  <a:lnTo>
                    <a:pt x="992" y="453"/>
                  </a:lnTo>
                  <a:lnTo>
                    <a:pt x="1077" y="453"/>
                  </a:lnTo>
                  <a:lnTo>
                    <a:pt x="1077" y="425"/>
                  </a:lnTo>
                  <a:lnTo>
                    <a:pt x="1020" y="368"/>
                  </a:lnTo>
                  <a:lnTo>
                    <a:pt x="1134" y="340"/>
                  </a:lnTo>
                  <a:lnTo>
                    <a:pt x="1077" y="255"/>
                  </a:lnTo>
                  <a:lnTo>
                    <a:pt x="992" y="227"/>
                  </a:lnTo>
                  <a:lnTo>
                    <a:pt x="1020" y="198"/>
                  </a:lnTo>
                  <a:lnTo>
                    <a:pt x="935" y="142"/>
                  </a:lnTo>
                  <a:lnTo>
                    <a:pt x="964" y="85"/>
                  </a:lnTo>
                  <a:lnTo>
                    <a:pt x="1020" y="57"/>
                  </a:lnTo>
                  <a:lnTo>
                    <a:pt x="964" y="28"/>
                  </a:lnTo>
                  <a:lnTo>
                    <a:pt x="879" y="57"/>
                  </a:lnTo>
                  <a:lnTo>
                    <a:pt x="765" y="0"/>
                  </a:lnTo>
                  <a:lnTo>
                    <a:pt x="737" y="28"/>
                  </a:lnTo>
                  <a:lnTo>
                    <a:pt x="708" y="28"/>
                  </a:lnTo>
                  <a:lnTo>
                    <a:pt x="595" y="57"/>
                  </a:lnTo>
                  <a:lnTo>
                    <a:pt x="567" y="0"/>
                  </a:lnTo>
                  <a:lnTo>
                    <a:pt x="312" y="0"/>
                  </a:lnTo>
                  <a:lnTo>
                    <a:pt x="283" y="142"/>
                  </a:lnTo>
                  <a:lnTo>
                    <a:pt x="198" y="170"/>
                  </a:lnTo>
                  <a:lnTo>
                    <a:pt x="170" y="255"/>
                  </a:lnTo>
                  <a:lnTo>
                    <a:pt x="283" y="482"/>
                  </a:lnTo>
                  <a:lnTo>
                    <a:pt x="198" y="595"/>
                  </a:lnTo>
                  <a:lnTo>
                    <a:pt x="113" y="595"/>
                  </a:lnTo>
                  <a:lnTo>
                    <a:pt x="113" y="680"/>
                  </a:lnTo>
                  <a:lnTo>
                    <a:pt x="141" y="737"/>
                  </a:lnTo>
                  <a:lnTo>
                    <a:pt x="170" y="822"/>
                  </a:lnTo>
                  <a:lnTo>
                    <a:pt x="198" y="907"/>
                  </a:lnTo>
                  <a:lnTo>
                    <a:pt x="198" y="964"/>
                  </a:lnTo>
                  <a:lnTo>
                    <a:pt x="56" y="964"/>
                  </a:lnTo>
                  <a:lnTo>
                    <a:pt x="28" y="1020"/>
                  </a:lnTo>
                  <a:lnTo>
                    <a:pt x="56" y="1020"/>
                  </a:lnTo>
                  <a:lnTo>
                    <a:pt x="28" y="1134"/>
                  </a:lnTo>
                  <a:lnTo>
                    <a:pt x="56" y="1162"/>
                  </a:lnTo>
                  <a:lnTo>
                    <a:pt x="0" y="1276"/>
                  </a:lnTo>
                  <a:lnTo>
                    <a:pt x="170" y="1276"/>
                  </a:lnTo>
                  <a:lnTo>
                    <a:pt x="255" y="1332"/>
                  </a:lnTo>
                  <a:lnTo>
                    <a:pt x="312" y="1446"/>
                  </a:lnTo>
                  <a:lnTo>
                    <a:pt x="453" y="1417"/>
                  </a:lnTo>
                  <a:lnTo>
                    <a:pt x="453" y="1502"/>
                  </a:lnTo>
                  <a:lnTo>
                    <a:pt x="567" y="153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28" name="Freeform 20">
              <a:extLst>
                <a:ext uri="{FF2B5EF4-FFF2-40B4-BE49-F238E27FC236}">
                  <a16:creationId xmlns:a16="http://schemas.microsoft.com/office/drawing/2014/main" id="{9729FD98-791E-436B-9F96-3E8A249756D7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9" y="1947"/>
              <a:ext cx="992" cy="510"/>
            </a:xfrm>
            <a:custGeom>
              <a:avLst/>
              <a:gdLst>
                <a:gd name="T0" fmla="*/ 396 w 992"/>
                <a:gd name="T1" fmla="*/ 453 h 510"/>
                <a:gd name="T2" fmla="*/ 255 w 992"/>
                <a:gd name="T3" fmla="*/ 425 h 510"/>
                <a:gd name="T4" fmla="*/ 170 w 992"/>
                <a:gd name="T5" fmla="*/ 482 h 510"/>
                <a:gd name="T6" fmla="*/ 28 w 992"/>
                <a:gd name="T7" fmla="*/ 510 h 510"/>
                <a:gd name="T8" fmla="*/ 0 w 992"/>
                <a:gd name="T9" fmla="*/ 482 h 510"/>
                <a:gd name="T10" fmla="*/ 85 w 992"/>
                <a:gd name="T11" fmla="*/ 425 h 510"/>
                <a:gd name="T12" fmla="*/ 170 w 992"/>
                <a:gd name="T13" fmla="*/ 312 h 510"/>
                <a:gd name="T14" fmla="*/ 170 w 992"/>
                <a:gd name="T15" fmla="*/ 198 h 510"/>
                <a:gd name="T16" fmla="*/ 311 w 992"/>
                <a:gd name="T17" fmla="*/ 227 h 510"/>
                <a:gd name="T18" fmla="*/ 482 w 992"/>
                <a:gd name="T19" fmla="*/ 198 h 510"/>
                <a:gd name="T20" fmla="*/ 623 w 992"/>
                <a:gd name="T21" fmla="*/ 0 h 510"/>
                <a:gd name="T22" fmla="*/ 708 w 992"/>
                <a:gd name="T23" fmla="*/ 56 h 510"/>
                <a:gd name="T24" fmla="*/ 680 w 992"/>
                <a:gd name="T25" fmla="*/ 170 h 510"/>
                <a:gd name="T26" fmla="*/ 737 w 992"/>
                <a:gd name="T27" fmla="*/ 198 h 510"/>
                <a:gd name="T28" fmla="*/ 737 w 992"/>
                <a:gd name="T29" fmla="*/ 227 h 510"/>
                <a:gd name="T30" fmla="*/ 765 w 992"/>
                <a:gd name="T31" fmla="*/ 255 h 510"/>
                <a:gd name="T32" fmla="*/ 850 w 992"/>
                <a:gd name="T33" fmla="*/ 198 h 510"/>
                <a:gd name="T34" fmla="*/ 963 w 992"/>
                <a:gd name="T35" fmla="*/ 227 h 510"/>
                <a:gd name="T36" fmla="*/ 992 w 992"/>
                <a:gd name="T37" fmla="*/ 340 h 510"/>
                <a:gd name="T38" fmla="*/ 907 w 992"/>
                <a:gd name="T39" fmla="*/ 340 h 510"/>
                <a:gd name="T40" fmla="*/ 850 w 992"/>
                <a:gd name="T41" fmla="*/ 510 h 510"/>
                <a:gd name="T42" fmla="*/ 623 w 992"/>
                <a:gd name="T43" fmla="*/ 453 h 510"/>
                <a:gd name="T44" fmla="*/ 595 w 992"/>
                <a:gd name="T45" fmla="*/ 340 h 510"/>
                <a:gd name="T46" fmla="*/ 425 w 992"/>
                <a:gd name="T47" fmla="*/ 397 h 510"/>
                <a:gd name="T48" fmla="*/ 396 w 992"/>
                <a:gd name="T49" fmla="*/ 453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92" h="510">
                  <a:moveTo>
                    <a:pt x="396" y="453"/>
                  </a:moveTo>
                  <a:lnTo>
                    <a:pt x="255" y="425"/>
                  </a:lnTo>
                  <a:lnTo>
                    <a:pt x="170" y="482"/>
                  </a:lnTo>
                  <a:lnTo>
                    <a:pt x="28" y="510"/>
                  </a:lnTo>
                  <a:lnTo>
                    <a:pt x="0" y="482"/>
                  </a:lnTo>
                  <a:lnTo>
                    <a:pt x="85" y="425"/>
                  </a:lnTo>
                  <a:lnTo>
                    <a:pt x="170" y="312"/>
                  </a:lnTo>
                  <a:lnTo>
                    <a:pt x="170" y="198"/>
                  </a:lnTo>
                  <a:lnTo>
                    <a:pt x="311" y="227"/>
                  </a:lnTo>
                  <a:lnTo>
                    <a:pt x="482" y="198"/>
                  </a:lnTo>
                  <a:lnTo>
                    <a:pt x="623" y="0"/>
                  </a:lnTo>
                  <a:lnTo>
                    <a:pt x="708" y="56"/>
                  </a:lnTo>
                  <a:lnTo>
                    <a:pt x="680" y="170"/>
                  </a:lnTo>
                  <a:lnTo>
                    <a:pt x="737" y="198"/>
                  </a:lnTo>
                  <a:lnTo>
                    <a:pt x="737" y="227"/>
                  </a:lnTo>
                  <a:lnTo>
                    <a:pt x="765" y="255"/>
                  </a:lnTo>
                  <a:lnTo>
                    <a:pt x="850" y="198"/>
                  </a:lnTo>
                  <a:lnTo>
                    <a:pt x="963" y="227"/>
                  </a:lnTo>
                  <a:lnTo>
                    <a:pt x="992" y="340"/>
                  </a:lnTo>
                  <a:lnTo>
                    <a:pt x="907" y="340"/>
                  </a:lnTo>
                  <a:lnTo>
                    <a:pt x="850" y="510"/>
                  </a:lnTo>
                  <a:lnTo>
                    <a:pt x="623" y="453"/>
                  </a:lnTo>
                  <a:lnTo>
                    <a:pt x="595" y="340"/>
                  </a:lnTo>
                  <a:lnTo>
                    <a:pt x="425" y="397"/>
                  </a:lnTo>
                  <a:lnTo>
                    <a:pt x="396" y="45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29" name="Freeform 21">
              <a:extLst>
                <a:ext uri="{FF2B5EF4-FFF2-40B4-BE49-F238E27FC236}">
                  <a16:creationId xmlns:a16="http://schemas.microsoft.com/office/drawing/2014/main" id="{C6C40554-FE9B-4ABD-A576-F31EB97E5EA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2" y="1181"/>
              <a:ext cx="1502" cy="1191"/>
            </a:xfrm>
            <a:custGeom>
              <a:avLst/>
              <a:gdLst>
                <a:gd name="T0" fmla="*/ 1049 w 1502"/>
                <a:gd name="T1" fmla="*/ 1106 h 1191"/>
                <a:gd name="T2" fmla="*/ 1020 w 1502"/>
                <a:gd name="T3" fmla="*/ 993 h 1191"/>
                <a:gd name="T4" fmla="*/ 907 w 1502"/>
                <a:gd name="T5" fmla="*/ 964 h 1191"/>
                <a:gd name="T6" fmla="*/ 822 w 1502"/>
                <a:gd name="T7" fmla="*/ 1021 h 1191"/>
                <a:gd name="T8" fmla="*/ 794 w 1502"/>
                <a:gd name="T9" fmla="*/ 993 h 1191"/>
                <a:gd name="T10" fmla="*/ 794 w 1502"/>
                <a:gd name="T11" fmla="*/ 964 h 1191"/>
                <a:gd name="T12" fmla="*/ 737 w 1502"/>
                <a:gd name="T13" fmla="*/ 936 h 1191"/>
                <a:gd name="T14" fmla="*/ 765 w 1502"/>
                <a:gd name="T15" fmla="*/ 822 h 1191"/>
                <a:gd name="T16" fmla="*/ 680 w 1502"/>
                <a:gd name="T17" fmla="*/ 766 h 1191"/>
                <a:gd name="T18" fmla="*/ 539 w 1502"/>
                <a:gd name="T19" fmla="*/ 964 h 1191"/>
                <a:gd name="T20" fmla="*/ 368 w 1502"/>
                <a:gd name="T21" fmla="*/ 993 h 1191"/>
                <a:gd name="T22" fmla="*/ 227 w 1502"/>
                <a:gd name="T23" fmla="*/ 964 h 1191"/>
                <a:gd name="T24" fmla="*/ 227 w 1502"/>
                <a:gd name="T25" fmla="*/ 1078 h 1191"/>
                <a:gd name="T26" fmla="*/ 142 w 1502"/>
                <a:gd name="T27" fmla="*/ 1191 h 1191"/>
                <a:gd name="T28" fmla="*/ 85 w 1502"/>
                <a:gd name="T29" fmla="*/ 1078 h 1191"/>
                <a:gd name="T30" fmla="*/ 0 w 1502"/>
                <a:gd name="T31" fmla="*/ 1078 h 1191"/>
                <a:gd name="T32" fmla="*/ 85 w 1502"/>
                <a:gd name="T33" fmla="*/ 907 h 1191"/>
                <a:gd name="T34" fmla="*/ 85 w 1502"/>
                <a:gd name="T35" fmla="*/ 851 h 1191"/>
                <a:gd name="T36" fmla="*/ 142 w 1502"/>
                <a:gd name="T37" fmla="*/ 709 h 1191"/>
                <a:gd name="T38" fmla="*/ 113 w 1502"/>
                <a:gd name="T39" fmla="*/ 511 h 1191"/>
                <a:gd name="T40" fmla="*/ 28 w 1502"/>
                <a:gd name="T41" fmla="*/ 482 h 1191"/>
                <a:gd name="T42" fmla="*/ 0 w 1502"/>
                <a:gd name="T43" fmla="*/ 426 h 1191"/>
                <a:gd name="T44" fmla="*/ 85 w 1502"/>
                <a:gd name="T45" fmla="*/ 340 h 1191"/>
                <a:gd name="T46" fmla="*/ 170 w 1502"/>
                <a:gd name="T47" fmla="*/ 340 h 1191"/>
                <a:gd name="T48" fmla="*/ 170 w 1502"/>
                <a:gd name="T49" fmla="*/ 312 h 1191"/>
                <a:gd name="T50" fmla="*/ 113 w 1502"/>
                <a:gd name="T51" fmla="*/ 255 h 1191"/>
                <a:gd name="T52" fmla="*/ 227 w 1502"/>
                <a:gd name="T53" fmla="*/ 227 h 1191"/>
                <a:gd name="T54" fmla="*/ 283 w 1502"/>
                <a:gd name="T55" fmla="*/ 312 h 1191"/>
                <a:gd name="T56" fmla="*/ 510 w 1502"/>
                <a:gd name="T57" fmla="*/ 454 h 1191"/>
                <a:gd name="T58" fmla="*/ 624 w 1502"/>
                <a:gd name="T59" fmla="*/ 482 h 1191"/>
                <a:gd name="T60" fmla="*/ 624 w 1502"/>
                <a:gd name="T61" fmla="*/ 340 h 1191"/>
                <a:gd name="T62" fmla="*/ 794 w 1502"/>
                <a:gd name="T63" fmla="*/ 85 h 1191"/>
                <a:gd name="T64" fmla="*/ 907 w 1502"/>
                <a:gd name="T65" fmla="*/ 0 h 1191"/>
                <a:gd name="T66" fmla="*/ 907 w 1502"/>
                <a:gd name="T67" fmla="*/ 227 h 1191"/>
                <a:gd name="T68" fmla="*/ 964 w 1502"/>
                <a:gd name="T69" fmla="*/ 340 h 1191"/>
                <a:gd name="T70" fmla="*/ 964 w 1502"/>
                <a:gd name="T71" fmla="*/ 482 h 1191"/>
                <a:gd name="T72" fmla="*/ 1020 w 1502"/>
                <a:gd name="T73" fmla="*/ 539 h 1191"/>
                <a:gd name="T74" fmla="*/ 1077 w 1502"/>
                <a:gd name="T75" fmla="*/ 539 h 1191"/>
                <a:gd name="T76" fmla="*/ 1134 w 1502"/>
                <a:gd name="T77" fmla="*/ 624 h 1191"/>
                <a:gd name="T78" fmla="*/ 1247 w 1502"/>
                <a:gd name="T79" fmla="*/ 624 h 1191"/>
                <a:gd name="T80" fmla="*/ 1191 w 1502"/>
                <a:gd name="T81" fmla="*/ 709 h 1191"/>
                <a:gd name="T82" fmla="*/ 1332 w 1502"/>
                <a:gd name="T83" fmla="*/ 709 h 1191"/>
                <a:gd name="T84" fmla="*/ 1446 w 1502"/>
                <a:gd name="T85" fmla="*/ 624 h 1191"/>
                <a:gd name="T86" fmla="*/ 1502 w 1502"/>
                <a:gd name="T87" fmla="*/ 652 h 1191"/>
                <a:gd name="T88" fmla="*/ 1474 w 1502"/>
                <a:gd name="T89" fmla="*/ 709 h 1191"/>
                <a:gd name="T90" fmla="*/ 1446 w 1502"/>
                <a:gd name="T91" fmla="*/ 907 h 1191"/>
                <a:gd name="T92" fmla="*/ 1389 w 1502"/>
                <a:gd name="T93" fmla="*/ 907 h 1191"/>
                <a:gd name="T94" fmla="*/ 1332 w 1502"/>
                <a:gd name="T95" fmla="*/ 879 h 1191"/>
                <a:gd name="T96" fmla="*/ 1276 w 1502"/>
                <a:gd name="T97" fmla="*/ 879 h 1191"/>
                <a:gd name="T98" fmla="*/ 1276 w 1502"/>
                <a:gd name="T99" fmla="*/ 822 h 1191"/>
                <a:gd name="T100" fmla="*/ 1106 w 1502"/>
                <a:gd name="T101" fmla="*/ 822 h 1191"/>
                <a:gd name="T102" fmla="*/ 1106 w 1502"/>
                <a:gd name="T103" fmla="*/ 879 h 1191"/>
                <a:gd name="T104" fmla="*/ 1191 w 1502"/>
                <a:gd name="T105" fmla="*/ 993 h 1191"/>
                <a:gd name="T106" fmla="*/ 1162 w 1502"/>
                <a:gd name="T107" fmla="*/ 1078 h 1191"/>
                <a:gd name="T108" fmla="*/ 1049 w 1502"/>
                <a:gd name="T109" fmla="*/ 1106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502" h="1191">
                  <a:moveTo>
                    <a:pt x="1049" y="1106"/>
                  </a:moveTo>
                  <a:lnTo>
                    <a:pt x="1020" y="993"/>
                  </a:lnTo>
                  <a:lnTo>
                    <a:pt x="907" y="964"/>
                  </a:lnTo>
                  <a:lnTo>
                    <a:pt x="822" y="1021"/>
                  </a:lnTo>
                  <a:lnTo>
                    <a:pt x="794" y="993"/>
                  </a:lnTo>
                  <a:lnTo>
                    <a:pt x="794" y="964"/>
                  </a:lnTo>
                  <a:lnTo>
                    <a:pt x="737" y="936"/>
                  </a:lnTo>
                  <a:lnTo>
                    <a:pt x="765" y="822"/>
                  </a:lnTo>
                  <a:lnTo>
                    <a:pt x="680" y="766"/>
                  </a:lnTo>
                  <a:lnTo>
                    <a:pt x="539" y="964"/>
                  </a:lnTo>
                  <a:lnTo>
                    <a:pt x="368" y="993"/>
                  </a:lnTo>
                  <a:lnTo>
                    <a:pt x="227" y="964"/>
                  </a:lnTo>
                  <a:lnTo>
                    <a:pt x="227" y="1078"/>
                  </a:lnTo>
                  <a:lnTo>
                    <a:pt x="142" y="1191"/>
                  </a:lnTo>
                  <a:lnTo>
                    <a:pt x="85" y="1078"/>
                  </a:lnTo>
                  <a:lnTo>
                    <a:pt x="0" y="1078"/>
                  </a:lnTo>
                  <a:lnTo>
                    <a:pt x="85" y="907"/>
                  </a:lnTo>
                  <a:lnTo>
                    <a:pt x="85" y="851"/>
                  </a:lnTo>
                  <a:lnTo>
                    <a:pt x="142" y="709"/>
                  </a:lnTo>
                  <a:lnTo>
                    <a:pt x="113" y="511"/>
                  </a:lnTo>
                  <a:lnTo>
                    <a:pt x="28" y="482"/>
                  </a:lnTo>
                  <a:lnTo>
                    <a:pt x="0" y="426"/>
                  </a:lnTo>
                  <a:lnTo>
                    <a:pt x="85" y="340"/>
                  </a:lnTo>
                  <a:lnTo>
                    <a:pt x="170" y="340"/>
                  </a:lnTo>
                  <a:lnTo>
                    <a:pt x="170" y="312"/>
                  </a:lnTo>
                  <a:lnTo>
                    <a:pt x="113" y="255"/>
                  </a:lnTo>
                  <a:lnTo>
                    <a:pt x="227" y="227"/>
                  </a:lnTo>
                  <a:lnTo>
                    <a:pt x="283" y="312"/>
                  </a:lnTo>
                  <a:lnTo>
                    <a:pt x="510" y="454"/>
                  </a:lnTo>
                  <a:lnTo>
                    <a:pt x="624" y="482"/>
                  </a:lnTo>
                  <a:lnTo>
                    <a:pt x="624" y="340"/>
                  </a:lnTo>
                  <a:lnTo>
                    <a:pt x="794" y="85"/>
                  </a:lnTo>
                  <a:lnTo>
                    <a:pt x="907" y="0"/>
                  </a:lnTo>
                  <a:lnTo>
                    <a:pt x="907" y="227"/>
                  </a:lnTo>
                  <a:lnTo>
                    <a:pt x="964" y="340"/>
                  </a:lnTo>
                  <a:lnTo>
                    <a:pt x="964" y="482"/>
                  </a:lnTo>
                  <a:lnTo>
                    <a:pt x="1020" y="539"/>
                  </a:lnTo>
                  <a:lnTo>
                    <a:pt x="1077" y="539"/>
                  </a:lnTo>
                  <a:lnTo>
                    <a:pt x="1134" y="624"/>
                  </a:lnTo>
                  <a:lnTo>
                    <a:pt x="1247" y="624"/>
                  </a:lnTo>
                  <a:lnTo>
                    <a:pt x="1191" y="709"/>
                  </a:lnTo>
                  <a:lnTo>
                    <a:pt x="1332" y="709"/>
                  </a:lnTo>
                  <a:lnTo>
                    <a:pt x="1446" y="624"/>
                  </a:lnTo>
                  <a:lnTo>
                    <a:pt x="1502" y="652"/>
                  </a:lnTo>
                  <a:lnTo>
                    <a:pt x="1474" y="709"/>
                  </a:lnTo>
                  <a:lnTo>
                    <a:pt x="1446" y="907"/>
                  </a:lnTo>
                  <a:lnTo>
                    <a:pt x="1389" y="907"/>
                  </a:lnTo>
                  <a:lnTo>
                    <a:pt x="1332" y="879"/>
                  </a:lnTo>
                  <a:lnTo>
                    <a:pt x="1276" y="879"/>
                  </a:lnTo>
                  <a:lnTo>
                    <a:pt x="1276" y="822"/>
                  </a:lnTo>
                  <a:lnTo>
                    <a:pt x="1106" y="822"/>
                  </a:lnTo>
                  <a:lnTo>
                    <a:pt x="1106" y="879"/>
                  </a:lnTo>
                  <a:lnTo>
                    <a:pt x="1191" y="993"/>
                  </a:lnTo>
                  <a:lnTo>
                    <a:pt x="1162" y="1078"/>
                  </a:lnTo>
                  <a:lnTo>
                    <a:pt x="1049" y="110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30" name="Freeform 22">
              <a:extLst>
                <a:ext uri="{FF2B5EF4-FFF2-40B4-BE49-F238E27FC236}">
                  <a16:creationId xmlns:a16="http://schemas.microsoft.com/office/drawing/2014/main" id="{82D0A1B0-8975-4F54-975E-833CA8EC3C2C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2" y="416"/>
              <a:ext cx="964" cy="1474"/>
            </a:xfrm>
            <a:custGeom>
              <a:avLst/>
              <a:gdLst>
                <a:gd name="T0" fmla="*/ 227 w 964"/>
                <a:gd name="T1" fmla="*/ 765 h 1474"/>
                <a:gd name="T2" fmla="*/ 227 w 964"/>
                <a:gd name="T3" fmla="*/ 992 h 1474"/>
                <a:gd name="T4" fmla="*/ 284 w 964"/>
                <a:gd name="T5" fmla="*/ 1105 h 1474"/>
                <a:gd name="T6" fmla="*/ 284 w 964"/>
                <a:gd name="T7" fmla="*/ 1247 h 1474"/>
                <a:gd name="T8" fmla="*/ 340 w 964"/>
                <a:gd name="T9" fmla="*/ 1304 h 1474"/>
                <a:gd name="T10" fmla="*/ 397 w 964"/>
                <a:gd name="T11" fmla="*/ 1304 h 1474"/>
                <a:gd name="T12" fmla="*/ 454 w 964"/>
                <a:gd name="T13" fmla="*/ 1389 h 1474"/>
                <a:gd name="T14" fmla="*/ 567 w 964"/>
                <a:gd name="T15" fmla="*/ 1389 h 1474"/>
                <a:gd name="T16" fmla="*/ 511 w 964"/>
                <a:gd name="T17" fmla="*/ 1474 h 1474"/>
                <a:gd name="T18" fmla="*/ 652 w 964"/>
                <a:gd name="T19" fmla="*/ 1474 h 1474"/>
                <a:gd name="T20" fmla="*/ 766 w 964"/>
                <a:gd name="T21" fmla="*/ 1389 h 1474"/>
                <a:gd name="T22" fmla="*/ 822 w 964"/>
                <a:gd name="T23" fmla="*/ 1417 h 1474"/>
                <a:gd name="T24" fmla="*/ 907 w 964"/>
                <a:gd name="T25" fmla="*/ 1304 h 1474"/>
                <a:gd name="T26" fmla="*/ 936 w 964"/>
                <a:gd name="T27" fmla="*/ 1332 h 1474"/>
                <a:gd name="T28" fmla="*/ 936 w 964"/>
                <a:gd name="T29" fmla="*/ 1134 h 1474"/>
                <a:gd name="T30" fmla="*/ 907 w 964"/>
                <a:gd name="T31" fmla="*/ 1134 h 1474"/>
                <a:gd name="T32" fmla="*/ 907 w 964"/>
                <a:gd name="T33" fmla="*/ 992 h 1474"/>
                <a:gd name="T34" fmla="*/ 964 w 964"/>
                <a:gd name="T35" fmla="*/ 879 h 1474"/>
                <a:gd name="T36" fmla="*/ 907 w 964"/>
                <a:gd name="T37" fmla="*/ 624 h 1474"/>
                <a:gd name="T38" fmla="*/ 851 w 964"/>
                <a:gd name="T39" fmla="*/ 595 h 1474"/>
                <a:gd name="T40" fmla="*/ 822 w 964"/>
                <a:gd name="T41" fmla="*/ 510 h 1474"/>
                <a:gd name="T42" fmla="*/ 766 w 964"/>
                <a:gd name="T43" fmla="*/ 510 h 1474"/>
                <a:gd name="T44" fmla="*/ 709 w 964"/>
                <a:gd name="T45" fmla="*/ 312 h 1474"/>
                <a:gd name="T46" fmla="*/ 652 w 964"/>
                <a:gd name="T47" fmla="*/ 283 h 1474"/>
                <a:gd name="T48" fmla="*/ 567 w 964"/>
                <a:gd name="T49" fmla="*/ 142 h 1474"/>
                <a:gd name="T50" fmla="*/ 511 w 964"/>
                <a:gd name="T51" fmla="*/ 170 h 1474"/>
                <a:gd name="T52" fmla="*/ 511 w 964"/>
                <a:gd name="T53" fmla="*/ 113 h 1474"/>
                <a:gd name="T54" fmla="*/ 426 w 964"/>
                <a:gd name="T55" fmla="*/ 57 h 1474"/>
                <a:gd name="T56" fmla="*/ 397 w 964"/>
                <a:gd name="T57" fmla="*/ 113 h 1474"/>
                <a:gd name="T58" fmla="*/ 369 w 964"/>
                <a:gd name="T59" fmla="*/ 85 h 1474"/>
                <a:gd name="T60" fmla="*/ 340 w 964"/>
                <a:gd name="T61" fmla="*/ 113 h 1474"/>
                <a:gd name="T62" fmla="*/ 312 w 964"/>
                <a:gd name="T63" fmla="*/ 57 h 1474"/>
                <a:gd name="T64" fmla="*/ 199 w 964"/>
                <a:gd name="T65" fmla="*/ 0 h 1474"/>
                <a:gd name="T66" fmla="*/ 142 w 964"/>
                <a:gd name="T67" fmla="*/ 28 h 1474"/>
                <a:gd name="T68" fmla="*/ 142 w 964"/>
                <a:gd name="T69" fmla="*/ 113 h 1474"/>
                <a:gd name="T70" fmla="*/ 114 w 964"/>
                <a:gd name="T71" fmla="*/ 113 h 1474"/>
                <a:gd name="T72" fmla="*/ 85 w 964"/>
                <a:gd name="T73" fmla="*/ 28 h 1474"/>
                <a:gd name="T74" fmla="*/ 0 w 964"/>
                <a:gd name="T75" fmla="*/ 85 h 1474"/>
                <a:gd name="T76" fmla="*/ 57 w 964"/>
                <a:gd name="T77" fmla="*/ 312 h 1474"/>
                <a:gd name="T78" fmla="*/ 57 w 964"/>
                <a:gd name="T79" fmla="*/ 397 h 1474"/>
                <a:gd name="T80" fmla="*/ 170 w 964"/>
                <a:gd name="T81" fmla="*/ 453 h 1474"/>
                <a:gd name="T82" fmla="*/ 142 w 964"/>
                <a:gd name="T83" fmla="*/ 538 h 1474"/>
                <a:gd name="T84" fmla="*/ 170 w 964"/>
                <a:gd name="T85" fmla="*/ 652 h 1474"/>
                <a:gd name="T86" fmla="*/ 227 w 964"/>
                <a:gd name="T87" fmla="*/ 652 h 1474"/>
                <a:gd name="T88" fmla="*/ 227 w 964"/>
                <a:gd name="T89" fmla="*/ 765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64" h="1474">
                  <a:moveTo>
                    <a:pt x="227" y="765"/>
                  </a:moveTo>
                  <a:lnTo>
                    <a:pt x="227" y="992"/>
                  </a:lnTo>
                  <a:lnTo>
                    <a:pt x="284" y="1105"/>
                  </a:lnTo>
                  <a:lnTo>
                    <a:pt x="284" y="1247"/>
                  </a:lnTo>
                  <a:lnTo>
                    <a:pt x="340" y="1304"/>
                  </a:lnTo>
                  <a:lnTo>
                    <a:pt x="397" y="1304"/>
                  </a:lnTo>
                  <a:lnTo>
                    <a:pt x="454" y="1389"/>
                  </a:lnTo>
                  <a:lnTo>
                    <a:pt x="567" y="1389"/>
                  </a:lnTo>
                  <a:lnTo>
                    <a:pt x="511" y="1474"/>
                  </a:lnTo>
                  <a:lnTo>
                    <a:pt x="652" y="1474"/>
                  </a:lnTo>
                  <a:lnTo>
                    <a:pt x="766" y="1389"/>
                  </a:lnTo>
                  <a:lnTo>
                    <a:pt x="822" y="1417"/>
                  </a:lnTo>
                  <a:lnTo>
                    <a:pt x="907" y="1304"/>
                  </a:lnTo>
                  <a:lnTo>
                    <a:pt x="936" y="1332"/>
                  </a:lnTo>
                  <a:lnTo>
                    <a:pt x="936" y="1134"/>
                  </a:lnTo>
                  <a:lnTo>
                    <a:pt x="907" y="1134"/>
                  </a:lnTo>
                  <a:lnTo>
                    <a:pt x="907" y="992"/>
                  </a:lnTo>
                  <a:lnTo>
                    <a:pt x="964" y="879"/>
                  </a:lnTo>
                  <a:lnTo>
                    <a:pt x="907" y="624"/>
                  </a:lnTo>
                  <a:lnTo>
                    <a:pt x="851" y="595"/>
                  </a:lnTo>
                  <a:lnTo>
                    <a:pt x="822" y="510"/>
                  </a:lnTo>
                  <a:lnTo>
                    <a:pt x="766" y="510"/>
                  </a:lnTo>
                  <a:lnTo>
                    <a:pt x="709" y="312"/>
                  </a:lnTo>
                  <a:lnTo>
                    <a:pt x="652" y="283"/>
                  </a:lnTo>
                  <a:lnTo>
                    <a:pt x="567" y="142"/>
                  </a:lnTo>
                  <a:lnTo>
                    <a:pt x="511" y="170"/>
                  </a:lnTo>
                  <a:lnTo>
                    <a:pt x="511" y="113"/>
                  </a:lnTo>
                  <a:lnTo>
                    <a:pt x="426" y="57"/>
                  </a:lnTo>
                  <a:lnTo>
                    <a:pt x="397" y="113"/>
                  </a:lnTo>
                  <a:lnTo>
                    <a:pt x="369" y="85"/>
                  </a:lnTo>
                  <a:lnTo>
                    <a:pt x="340" y="113"/>
                  </a:lnTo>
                  <a:lnTo>
                    <a:pt x="312" y="57"/>
                  </a:lnTo>
                  <a:lnTo>
                    <a:pt x="199" y="0"/>
                  </a:lnTo>
                  <a:lnTo>
                    <a:pt x="142" y="28"/>
                  </a:lnTo>
                  <a:lnTo>
                    <a:pt x="142" y="113"/>
                  </a:lnTo>
                  <a:lnTo>
                    <a:pt x="114" y="113"/>
                  </a:lnTo>
                  <a:lnTo>
                    <a:pt x="85" y="28"/>
                  </a:lnTo>
                  <a:lnTo>
                    <a:pt x="0" y="85"/>
                  </a:lnTo>
                  <a:lnTo>
                    <a:pt x="57" y="312"/>
                  </a:lnTo>
                  <a:lnTo>
                    <a:pt x="57" y="397"/>
                  </a:lnTo>
                  <a:lnTo>
                    <a:pt x="170" y="453"/>
                  </a:lnTo>
                  <a:lnTo>
                    <a:pt x="142" y="538"/>
                  </a:lnTo>
                  <a:lnTo>
                    <a:pt x="170" y="652"/>
                  </a:lnTo>
                  <a:lnTo>
                    <a:pt x="227" y="652"/>
                  </a:lnTo>
                  <a:lnTo>
                    <a:pt x="227" y="765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31" name="Freeform 23">
              <a:extLst>
                <a:ext uri="{FF2B5EF4-FFF2-40B4-BE49-F238E27FC236}">
                  <a16:creationId xmlns:a16="http://schemas.microsoft.com/office/drawing/2014/main" id="{1A55D0CE-58A8-4161-B848-E0B72985BD3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0" y="473"/>
              <a:ext cx="879" cy="1190"/>
            </a:xfrm>
            <a:custGeom>
              <a:avLst/>
              <a:gdLst>
                <a:gd name="T0" fmla="*/ 652 w 879"/>
                <a:gd name="T1" fmla="*/ 28 h 1190"/>
                <a:gd name="T2" fmla="*/ 709 w 879"/>
                <a:gd name="T3" fmla="*/ 255 h 1190"/>
                <a:gd name="T4" fmla="*/ 709 w 879"/>
                <a:gd name="T5" fmla="*/ 340 h 1190"/>
                <a:gd name="T6" fmla="*/ 822 w 879"/>
                <a:gd name="T7" fmla="*/ 396 h 1190"/>
                <a:gd name="T8" fmla="*/ 794 w 879"/>
                <a:gd name="T9" fmla="*/ 481 h 1190"/>
                <a:gd name="T10" fmla="*/ 822 w 879"/>
                <a:gd name="T11" fmla="*/ 595 h 1190"/>
                <a:gd name="T12" fmla="*/ 879 w 879"/>
                <a:gd name="T13" fmla="*/ 595 h 1190"/>
                <a:gd name="T14" fmla="*/ 879 w 879"/>
                <a:gd name="T15" fmla="*/ 708 h 1190"/>
                <a:gd name="T16" fmla="*/ 766 w 879"/>
                <a:gd name="T17" fmla="*/ 793 h 1190"/>
                <a:gd name="T18" fmla="*/ 596 w 879"/>
                <a:gd name="T19" fmla="*/ 1048 h 1190"/>
                <a:gd name="T20" fmla="*/ 596 w 879"/>
                <a:gd name="T21" fmla="*/ 1190 h 1190"/>
                <a:gd name="T22" fmla="*/ 482 w 879"/>
                <a:gd name="T23" fmla="*/ 1162 h 1190"/>
                <a:gd name="T24" fmla="*/ 255 w 879"/>
                <a:gd name="T25" fmla="*/ 1020 h 1190"/>
                <a:gd name="T26" fmla="*/ 199 w 879"/>
                <a:gd name="T27" fmla="*/ 935 h 1190"/>
                <a:gd name="T28" fmla="*/ 142 w 879"/>
                <a:gd name="T29" fmla="*/ 850 h 1190"/>
                <a:gd name="T30" fmla="*/ 57 w 879"/>
                <a:gd name="T31" fmla="*/ 822 h 1190"/>
                <a:gd name="T32" fmla="*/ 85 w 879"/>
                <a:gd name="T33" fmla="*/ 793 h 1190"/>
                <a:gd name="T34" fmla="*/ 0 w 879"/>
                <a:gd name="T35" fmla="*/ 737 h 1190"/>
                <a:gd name="T36" fmla="*/ 29 w 879"/>
                <a:gd name="T37" fmla="*/ 680 h 1190"/>
                <a:gd name="T38" fmla="*/ 85 w 879"/>
                <a:gd name="T39" fmla="*/ 652 h 1190"/>
                <a:gd name="T40" fmla="*/ 142 w 879"/>
                <a:gd name="T41" fmla="*/ 708 h 1190"/>
                <a:gd name="T42" fmla="*/ 142 w 879"/>
                <a:gd name="T43" fmla="*/ 652 h 1190"/>
                <a:gd name="T44" fmla="*/ 57 w 879"/>
                <a:gd name="T45" fmla="*/ 595 h 1190"/>
                <a:gd name="T46" fmla="*/ 57 w 879"/>
                <a:gd name="T47" fmla="*/ 538 h 1190"/>
                <a:gd name="T48" fmla="*/ 255 w 879"/>
                <a:gd name="T49" fmla="*/ 368 h 1190"/>
                <a:gd name="T50" fmla="*/ 284 w 879"/>
                <a:gd name="T51" fmla="*/ 396 h 1190"/>
                <a:gd name="T52" fmla="*/ 340 w 879"/>
                <a:gd name="T53" fmla="*/ 283 h 1190"/>
                <a:gd name="T54" fmla="*/ 340 w 879"/>
                <a:gd name="T55" fmla="*/ 198 h 1190"/>
                <a:gd name="T56" fmla="*/ 425 w 879"/>
                <a:gd name="T57" fmla="*/ 255 h 1190"/>
                <a:gd name="T58" fmla="*/ 397 w 879"/>
                <a:gd name="T59" fmla="*/ 170 h 1190"/>
                <a:gd name="T60" fmla="*/ 454 w 879"/>
                <a:gd name="T61" fmla="*/ 170 h 1190"/>
                <a:gd name="T62" fmla="*/ 397 w 879"/>
                <a:gd name="T63" fmla="*/ 113 h 1190"/>
                <a:gd name="T64" fmla="*/ 454 w 879"/>
                <a:gd name="T65" fmla="*/ 56 h 1190"/>
                <a:gd name="T66" fmla="*/ 511 w 879"/>
                <a:gd name="T67" fmla="*/ 85 h 1190"/>
                <a:gd name="T68" fmla="*/ 539 w 879"/>
                <a:gd name="T69" fmla="*/ 85 h 1190"/>
                <a:gd name="T70" fmla="*/ 539 w 879"/>
                <a:gd name="T71" fmla="*/ 0 h 1190"/>
                <a:gd name="T72" fmla="*/ 596 w 879"/>
                <a:gd name="T73" fmla="*/ 56 h 1190"/>
                <a:gd name="T74" fmla="*/ 652 w 879"/>
                <a:gd name="T75" fmla="*/ 28 h 1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9" h="1190">
                  <a:moveTo>
                    <a:pt x="652" y="28"/>
                  </a:moveTo>
                  <a:lnTo>
                    <a:pt x="709" y="255"/>
                  </a:lnTo>
                  <a:lnTo>
                    <a:pt x="709" y="340"/>
                  </a:lnTo>
                  <a:lnTo>
                    <a:pt x="822" y="396"/>
                  </a:lnTo>
                  <a:lnTo>
                    <a:pt x="794" y="481"/>
                  </a:lnTo>
                  <a:lnTo>
                    <a:pt x="822" y="595"/>
                  </a:lnTo>
                  <a:lnTo>
                    <a:pt x="879" y="595"/>
                  </a:lnTo>
                  <a:lnTo>
                    <a:pt x="879" y="708"/>
                  </a:lnTo>
                  <a:lnTo>
                    <a:pt x="766" y="793"/>
                  </a:lnTo>
                  <a:lnTo>
                    <a:pt x="596" y="1048"/>
                  </a:lnTo>
                  <a:lnTo>
                    <a:pt x="596" y="1190"/>
                  </a:lnTo>
                  <a:lnTo>
                    <a:pt x="482" y="1162"/>
                  </a:lnTo>
                  <a:lnTo>
                    <a:pt x="255" y="1020"/>
                  </a:lnTo>
                  <a:lnTo>
                    <a:pt x="199" y="935"/>
                  </a:lnTo>
                  <a:lnTo>
                    <a:pt x="142" y="850"/>
                  </a:lnTo>
                  <a:lnTo>
                    <a:pt x="57" y="822"/>
                  </a:lnTo>
                  <a:lnTo>
                    <a:pt x="85" y="793"/>
                  </a:lnTo>
                  <a:lnTo>
                    <a:pt x="0" y="737"/>
                  </a:lnTo>
                  <a:lnTo>
                    <a:pt x="29" y="680"/>
                  </a:lnTo>
                  <a:lnTo>
                    <a:pt x="85" y="652"/>
                  </a:lnTo>
                  <a:lnTo>
                    <a:pt x="142" y="708"/>
                  </a:lnTo>
                  <a:lnTo>
                    <a:pt x="142" y="652"/>
                  </a:lnTo>
                  <a:lnTo>
                    <a:pt x="57" y="595"/>
                  </a:lnTo>
                  <a:lnTo>
                    <a:pt x="57" y="538"/>
                  </a:lnTo>
                  <a:lnTo>
                    <a:pt x="255" y="368"/>
                  </a:lnTo>
                  <a:lnTo>
                    <a:pt x="284" y="396"/>
                  </a:lnTo>
                  <a:lnTo>
                    <a:pt x="340" y="283"/>
                  </a:lnTo>
                  <a:lnTo>
                    <a:pt x="340" y="198"/>
                  </a:lnTo>
                  <a:lnTo>
                    <a:pt x="425" y="255"/>
                  </a:lnTo>
                  <a:lnTo>
                    <a:pt x="397" y="170"/>
                  </a:lnTo>
                  <a:lnTo>
                    <a:pt x="454" y="170"/>
                  </a:lnTo>
                  <a:lnTo>
                    <a:pt x="397" y="113"/>
                  </a:lnTo>
                  <a:lnTo>
                    <a:pt x="454" y="56"/>
                  </a:lnTo>
                  <a:lnTo>
                    <a:pt x="511" y="85"/>
                  </a:lnTo>
                  <a:lnTo>
                    <a:pt x="539" y="85"/>
                  </a:lnTo>
                  <a:lnTo>
                    <a:pt x="539" y="0"/>
                  </a:lnTo>
                  <a:lnTo>
                    <a:pt x="596" y="56"/>
                  </a:lnTo>
                  <a:lnTo>
                    <a:pt x="652" y="2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32" name="Freeform 24">
              <a:extLst>
                <a:ext uri="{FF2B5EF4-FFF2-40B4-BE49-F238E27FC236}">
                  <a16:creationId xmlns:a16="http://schemas.microsoft.com/office/drawing/2014/main" id="{C486696E-23BD-4991-B843-26A68D74CF49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6" y="2174"/>
              <a:ext cx="1474" cy="1190"/>
            </a:xfrm>
            <a:custGeom>
              <a:avLst/>
              <a:gdLst>
                <a:gd name="T0" fmla="*/ 227 w 1474"/>
                <a:gd name="T1" fmla="*/ 1162 h 1190"/>
                <a:gd name="T2" fmla="*/ 283 w 1474"/>
                <a:gd name="T3" fmla="*/ 1190 h 1190"/>
                <a:gd name="T4" fmla="*/ 312 w 1474"/>
                <a:gd name="T5" fmla="*/ 1162 h 1190"/>
                <a:gd name="T6" fmla="*/ 368 w 1474"/>
                <a:gd name="T7" fmla="*/ 1190 h 1190"/>
                <a:gd name="T8" fmla="*/ 425 w 1474"/>
                <a:gd name="T9" fmla="*/ 1048 h 1190"/>
                <a:gd name="T10" fmla="*/ 539 w 1474"/>
                <a:gd name="T11" fmla="*/ 878 h 1190"/>
                <a:gd name="T12" fmla="*/ 510 w 1474"/>
                <a:gd name="T13" fmla="*/ 822 h 1190"/>
                <a:gd name="T14" fmla="*/ 567 w 1474"/>
                <a:gd name="T15" fmla="*/ 793 h 1190"/>
                <a:gd name="T16" fmla="*/ 652 w 1474"/>
                <a:gd name="T17" fmla="*/ 793 h 1190"/>
                <a:gd name="T18" fmla="*/ 680 w 1474"/>
                <a:gd name="T19" fmla="*/ 680 h 1190"/>
                <a:gd name="T20" fmla="*/ 737 w 1474"/>
                <a:gd name="T21" fmla="*/ 680 h 1190"/>
                <a:gd name="T22" fmla="*/ 737 w 1474"/>
                <a:gd name="T23" fmla="*/ 623 h 1190"/>
                <a:gd name="T24" fmla="*/ 850 w 1474"/>
                <a:gd name="T25" fmla="*/ 623 h 1190"/>
                <a:gd name="T26" fmla="*/ 879 w 1474"/>
                <a:gd name="T27" fmla="*/ 510 h 1190"/>
                <a:gd name="T28" fmla="*/ 935 w 1474"/>
                <a:gd name="T29" fmla="*/ 538 h 1190"/>
                <a:gd name="T30" fmla="*/ 1049 w 1474"/>
                <a:gd name="T31" fmla="*/ 510 h 1190"/>
                <a:gd name="T32" fmla="*/ 1077 w 1474"/>
                <a:gd name="T33" fmla="*/ 652 h 1190"/>
                <a:gd name="T34" fmla="*/ 1077 w 1474"/>
                <a:gd name="T35" fmla="*/ 680 h 1190"/>
                <a:gd name="T36" fmla="*/ 1134 w 1474"/>
                <a:gd name="T37" fmla="*/ 680 h 1190"/>
                <a:gd name="T38" fmla="*/ 1162 w 1474"/>
                <a:gd name="T39" fmla="*/ 680 h 1190"/>
                <a:gd name="T40" fmla="*/ 1162 w 1474"/>
                <a:gd name="T41" fmla="*/ 737 h 1190"/>
                <a:gd name="T42" fmla="*/ 1219 w 1474"/>
                <a:gd name="T43" fmla="*/ 737 h 1190"/>
                <a:gd name="T44" fmla="*/ 1247 w 1474"/>
                <a:gd name="T45" fmla="*/ 822 h 1190"/>
                <a:gd name="T46" fmla="*/ 1276 w 1474"/>
                <a:gd name="T47" fmla="*/ 737 h 1190"/>
                <a:gd name="T48" fmla="*/ 1474 w 1474"/>
                <a:gd name="T49" fmla="*/ 567 h 1190"/>
                <a:gd name="T50" fmla="*/ 1389 w 1474"/>
                <a:gd name="T51" fmla="*/ 481 h 1190"/>
                <a:gd name="T52" fmla="*/ 1446 w 1474"/>
                <a:gd name="T53" fmla="*/ 425 h 1190"/>
                <a:gd name="T54" fmla="*/ 1332 w 1474"/>
                <a:gd name="T55" fmla="*/ 396 h 1190"/>
                <a:gd name="T56" fmla="*/ 1332 w 1474"/>
                <a:gd name="T57" fmla="*/ 311 h 1190"/>
                <a:gd name="T58" fmla="*/ 1191 w 1474"/>
                <a:gd name="T59" fmla="*/ 340 h 1190"/>
                <a:gd name="T60" fmla="*/ 1134 w 1474"/>
                <a:gd name="T61" fmla="*/ 226 h 1190"/>
                <a:gd name="T62" fmla="*/ 1049 w 1474"/>
                <a:gd name="T63" fmla="*/ 170 h 1190"/>
                <a:gd name="T64" fmla="*/ 879 w 1474"/>
                <a:gd name="T65" fmla="*/ 170 h 1190"/>
                <a:gd name="T66" fmla="*/ 822 w 1474"/>
                <a:gd name="T67" fmla="*/ 255 h 1190"/>
                <a:gd name="T68" fmla="*/ 709 w 1474"/>
                <a:gd name="T69" fmla="*/ 198 h 1190"/>
                <a:gd name="T70" fmla="*/ 652 w 1474"/>
                <a:gd name="T71" fmla="*/ 85 h 1190"/>
                <a:gd name="T72" fmla="*/ 624 w 1474"/>
                <a:gd name="T73" fmla="*/ 141 h 1190"/>
                <a:gd name="T74" fmla="*/ 567 w 1474"/>
                <a:gd name="T75" fmla="*/ 85 h 1190"/>
                <a:gd name="T76" fmla="*/ 510 w 1474"/>
                <a:gd name="T77" fmla="*/ 56 h 1190"/>
                <a:gd name="T78" fmla="*/ 482 w 1474"/>
                <a:gd name="T79" fmla="*/ 113 h 1190"/>
                <a:gd name="T80" fmla="*/ 425 w 1474"/>
                <a:gd name="T81" fmla="*/ 113 h 1190"/>
                <a:gd name="T82" fmla="*/ 312 w 1474"/>
                <a:gd name="T83" fmla="*/ 0 h 1190"/>
                <a:gd name="T84" fmla="*/ 170 w 1474"/>
                <a:gd name="T85" fmla="*/ 56 h 1190"/>
                <a:gd name="T86" fmla="*/ 113 w 1474"/>
                <a:gd name="T87" fmla="*/ 170 h 1190"/>
                <a:gd name="T88" fmla="*/ 170 w 1474"/>
                <a:gd name="T89" fmla="*/ 198 h 1190"/>
                <a:gd name="T90" fmla="*/ 113 w 1474"/>
                <a:gd name="T91" fmla="*/ 311 h 1190"/>
                <a:gd name="T92" fmla="*/ 227 w 1474"/>
                <a:gd name="T93" fmla="*/ 311 h 1190"/>
                <a:gd name="T94" fmla="*/ 198 w 1474"/>
                <a:gd name="T95" fmla="*/ 340 h 1190"/>
                <a:gd name="T96" fmla="*/ 227 w 1474"/>
                <a:gd name="T97" fmla="*/ 368 h 1190"/>
                <a:gd name="T98" fmla="*/ 198 w 1474"/>
                <a:gd name="T99" fmla="*/ 425 h 1190"/>
                <a:gd name="T100" fmla="*/ 142 w 1474"/>
                <a:gd name="T101" fmla="*/ 396 h 1190"/>
                <a:gd name="T102" fmla="*/ 85 w 1474"/>
                <a:gd name="T103" fmla="*/ 453 h 1190"/>
                <a:gd name="T104" fmla="*/ 113 w 1474"/>
                <a:gd name="T105" fmla="*/ 510 h 1190"/>
                <a:gd name="T106" fmla="*/ 28 w 1474"/>
                <a:gd name="T107" fmla="*/ 567 h 1190"/>
                <a:gd name="T108" fmla="*/ 57 w 1474"/>
                <a:gd name="T109" fmla="*/ 680 h 1190"/>
                <a:gd name="T110" fmla="*/ 0 w 1474"/>
                <a:gd name="T111" fmla="*/ 708 h 1190"/>
                <a:gd name="T112" fmla="*/ 57 w 1474"/>
                <a:gd name="T113" fmla="*/ 765 h 1190"/>
                <a:gd name="T114" fmla="*/ 170 w 1474"/>
                <a:gd name="T115" fmla="*/ 708 h 1190"/>
                <a:gd name="T116" fmla="*/ 198 w 1474"/>
                <a:gd name="T117" fmla="*/ 822 h 1190"/>
                <a:gd name="T118" fmla="*/ 283 w 1474"/>
                <a:gd name="T119" fmla="*/ 850 h 1190"/>
                <a:gd name="T120" fmla="*/ 255 w 1474"/>
                <a:gd name="T121" fmla="*/ 935 h 1190"/>
                <a:gd name="T122" fmla="*/ 283 w 1474"/>
                <a:gd name="T123" fmla="*/ 1020 h 1190"/>
                <a:gd name="T124" fmla="*/ 227 w 1474"/>
                <a:gd name="T125" fmla="*/ 1162 h 1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74" h="1190">
                  <a:moveTo>
                    <a:pt x="227" y="1162"/>
                  </a:moveTo>
                  <a:lnTo>
                    <a:pt x="283" y="1190"/>
                  </a:lnTo>
                  <a:lnTo>
                    <a:pt x="312" y="1162"/>
                  </a:lnTo>
                  <a:lnTo>
                    <a:pt x="368" y="1190"/>
                  </a:lnTo>
                  <a:lnTo>
                    <a:pt x="425" y="1048"/>
                  </a:lnTo>
                  <a:lnTo>
                    <a:pt x="539" y="878"/>
                  </a:lnTo>
                  <a:lnTo>
                    <a:pt x="510" y="822"/>
                  </a:lnTo>
                  <a:lnTo>
                    <a:pt x="567" y="793"/>
                  </a:lnTo>
                  <a:lnTo>
                    <a:pt x="652" y="793"/>
                  </a:lnTo>
                  <a:lnTo>
                    <a:pt x="680" y="680"/>
                  </a:lnTo>
                  <a:lnTo>
                    <a:pt x="737" y="680"/>
                  </a:lnTo>
                  <a:lnTo>
                    <a:pt x="737" y="623"/>
                  </a:lnTo>
                  <a:lnTo>
                    <a:pt x="850" y="623"/>
                  </a:lnTo>
                  <a:lnTo>
                    <a:pt x="879" y="510"/>
                  </a:lnTo>
                  <a:lnTo>
                    <a:pt x="935" y="538"/>
                  </a:lnTo>
                  <a:lnTo>
                    <a:pt x="1049" y="510"/>
                  </a:lnTo>
                  <a:lnTo>
                    <a:pt x="1077" y="652"/>
                  </a:lnTo>
                  <a:lnTo>
                    <a:pt x="1077" y="680"/>
                  </a:lnTo>
                  <a:lnTo>
                    <a:pt x="1134" y="680"/>
                  </a:lnTo>
                  <a:lnTo>
                    <a:pt x="1162" y="680"/>
                  </a:lnTo>
                  <a:lnTo>
                    <a:pt x="1162" y="737"/>
                  </a:lnTo>
                  <a:lnTo>
                    <a:pt x="1219" y="737"/>
                  </a:lnTo>
                  <a:lnTo>
                    <a:pt x="1247" y="822"/>
                  </a:lnTo>
                  <a:lnTo>
                    <a:pt x="1276" y="737"/>
                  </a:lnTo>
                  <a:lnTo>
                    <a:pt x="1474" y="567"/>
                  </a:lnTo>
                  <a:lnTo>
                    <a:pt x="1389" y="481"/>
                  </a:lnTo>
                  <a:lnTo>
                    <a:pt x="1446" y="425"/>
                  </a:lnTo>
                  <a:lnTo>
                    <a:pt x="1332" y="396"/>
                  </a:lnTo>
                  <a:lnTo>
                    <a:pt x="1332" y="311"/>
                  </a:lnTo>
                  <a:lnTo>
                    <a:pt x="1191" y="340"/>
                  </a:lnTo>
                  <a:lnTo>
                    <a:pt x="1134" y="226"/>
                  </a:lnTo>
                  <a:lnTo>
                    <a:pt x="1049" y="170"/>
                  </a:lnTo>
                  <a:lnTo>
                    <a:pt x="879" y="170"/>
                  </a:lnTo>
                  <a:lnTo>
                    <a:pt x="822" y="255"/>
                  </a:lnTo>
                  <a:lnTo>
                    <a:pt x="709" y="198"/>
                  </a:lnTo>
                  <a:lnTo>
                    <a:pt x="652" y="85"/>
                  </a:lnTo>
                  <a:lnTo>
                    <a:pt x="624" y="141"/>
                  </a:lnTo>
                  <a:lnTo>
                    <a:pt x="567" y="85"/>
                  </a:lnTo>
                  <a:lnTo>
                    <a:pt x="510" y="56"/>
                  </a:lnTo>
                  <a:lnTo>
                    <a:pt x="482" y="113"/>
                  </a:lnTo>
                  <a:lnTo>
                    <a:pt x="425" y="113"/>
                  </a:lnTo>
                  <a:lnTo>
                    <a:pt x="312" y="0"/>
                  </a:lnTo>
                  <a:lnTo>
                    <a:pt x="170" y="56"/>
                  </a:lnTo>
                  <a:lnTo>
                    <a:pt x="113" y="170"/>
                  </a:lnTo>
                  <a:lnTo>
                    <a:pt x="170" y="198"/>
                  </a:lnTo>
                  <a:lnTo>
                    <a:pt x="113" y="311"/>
                  </a:lnTo>
                  <a:lnTo>
                    <a:pt x="227" y="311"/>
                  </a:lnTo>
                  <a:lnTo>
                    <a:pt x="198" y="340"/>
                  </a:lnTo>
                  <a:lnTo>
                    <a:pt x="227" y="368"/>
                  </a:lnTo>
                  <a:lnTo>
                    <a:pt x="198" y="425"/>
                  </a:lnTo>
                  <a:lnTo>
                    <a:pt x="142" y="396"/>
                  </a:lnTo>
                  <a:lnTo>
                    <a:pt x="85" y="453"/>
                  </a:lnTo>
                  <a:lnTo>
                    <a:pt x="113" y="510"/>
                  </a:lnTo>
                  <a:lnTo>
                    <a:pt x="28" y="567"/>
                  </a:lnTo>
                  <a:lnTo>
                    <a:pt x="57" y="680"/>
                  </a:lnTo>
                  <a:lnTo>
                    <a:pt x="0" y="708"/>
                  </a:lnTo>
                  <a:lnTo>
                    <a:pt x="57" y="765"/>
                  </a:lnTo>
                  <a:lnTo>
                    <a:pt x="170" y="708"/>
                  </a:lnTo>
                  <a:lnTo>
                    <a:pt x="198" y="822"/>
                  </a:lnTo>
                  <a:lnTo>
                    <a:pt x="283" y="850"/>
                  </a:lnTo>
                  <a:lnTo>
                    <a:pt x="255" y="935"/>
                  </a:lnTo>
                  <a:lnTo>
                    <a:pt x="283" y="1020"/>
                  </a:lnTo>
                  <a:lnTo>
                    <a:pt x="227" y="116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33" name="Freeform 25">
              <a:extLst>
                <a:ext uri="{FF2B5EF4-FFF2-40B4-BE49-F238E27FC236}">
                  <a16:creationId xmlns:a16="http://schemas.microsoft.com/office/drawing/2014/main" id="{0D2A6B06-7AE5-44B8-9389-E161C9AF209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7" y="841"/>
              <a:ext cx="1730" cy="1588"/>
            </a:xfrm>
            <a:custGeom>
              <a:avLst/>
              <a:gdLst>
                <a:gd name="T0" fmla="*/ 114 w 1730"/>
                <a:gd name="T1" fmla="*/ 1021 h 1588"/>
                <a:gd name="T2" fmla="*/ 227 w 1730"/>
                <a:gd name="T3" fmla="*/ 1106 h 1588"/>
                <a:gd name="T4" fmla="*/ 425 w 1730"/>
                <a:gd name="T5" fmla="*/ 1333 h 1588"/>
                <a:gd name="T6" fmla="*/ 482 w 1730"/>
                <a:gd name="T7" fmla="*/ 1418 h 1588"/>
                <a:gd name="T8" fmla="*/ 652 w 1730"/>
                <a:gd name="T9" fmla="*/ 1503 h 1588"/>
                <a:gd name="T10" fmla="*/ 851 w 1730"/>
                <a:gd name="T11" fmla="*/ 1333 h 1588"/>
                <a:gd name="T12" fmla="*/ 992 w 1730"/>
                <a:gd name="T13" fmla="*/ 1446 h 1588"/>
                <a:gd name="T14" fmla="*/ 1049 w 1730"/>
                <a:gd name="T15" fmla="*/ 1389 h 1588"/>
                <a:gd name="T16" fmla="*/ 1163 w 1730"/>
                <a:gd name="T17" fmla="*/ 1474 h 1588"/>
                <a:gd name="T18" fmla="*/ 1248 w 1730"/>
                <a:gd name="T19" fmla="*/ 1531 h 1588"/>
                <a:gd name="T20" fmla="*/ 1418 w 1730"/>
                <a:gd name="T21" fmla="*/ 1503 h 1588"/>
                <a:gd name="T22" fmla="*/ 1446 w 1730"/>
                <a:gd name="T23" fmla="*/ 1361 h 1588"/>
                <a:gd name="T24" fmla="*/ 1446 w 1730"/>
                <a:gd name="T25" fmla="*/ 1247 h 1588"/>
                <a:gd name="T26" fmla="*/ 1616 w 1730"/>
                <a:gd name="T27" fmla="*/ 1191 h 1588"/>
                <a:gd name="T28" fmla="*/ 1588 w 1730"/>
                <a:gd name="T29" fmla="*/ 1049 h 1588"/>
                <a:gd name="T30" fmla="*/ 1531 w 1730"/>
                <a:gd name="T31" fmla="*/ 907 h 1588"/>
                <a:gd name="T32" fmla="*/ 1616 w 1730"/>
                <a:gd name="T33" fmla="*/ 822 h 1588"/>
                <a:gd name="T34" fmla="*/ 1588 w 1730"/>
                <a:gd name="T35" fmla="*/ 482 h 1588"/>
                <a:gd name="T36" fmla="*/ 1701 w 1730"/>
                <a:gd name="T37" fmla="*/ 369 h 1588"/>
                <a:gd name="T38" fmla="*/ 1616 w 1730"/>
                <a:gd name="T39" fmla="*/ 113 h 1588"/>
                <a:gd name="T40" fmla="*/ 1588 w 1730"/>
                <a:gd name="T41" fmla="*/ 85 h 1588"/>
                <a:gd name="T42" fmla="*/ 1503 w 1730"/>
                <a:gd name="T43" fmla="*/ 113 h 1588"/>
                <a:gd name="T44" fmla="*/ 1446 w 1730"/>
                <a:gd name="T45" fmla="*/ 57 h 1588"/>
                <a:gd name="T46" fmla="*/ 1276 w 1730"/>
                <a:gd name="T47" fmla="*/ 0 h 1588"/>
                <a:gd name="T48" fmla="*/ 1248 w 1730"/>
                <a:gd name="T49" fmla="*/ 142 h 1588"/>
                <a:gd name="T50" fmla="*/ 1219 w 1730"/>
                <a:gd name="T51" fmla="*/ 255 h 1588"/>
                <a:gd name="T52" fmla="*/ 1304 w 1730"/>
                <a:gd name="T53" fmla="*/ 397 h 1588"/>
                <a:gd name="T54" fmla="*/ 1219 w 1730"/>
                <a:gd name="T55" fmla="*/ 595 h 1588"/>
                <a:gd name="T56" fmla="*/ 1191 w 1730"/>
                <a:gd name="T57" fmla="*/ 680 h 1588"/>
                <a:gd name="T58" fmla="*/ 1021 w 1730"/>
                <a:gd name="T59" fmla="*/ 652 h 1588"/>
                <a:gd name="T60" fmla="*/ 907 w 1730"/>
                <a:gd name="T61" fmla="*/ 652 h 1588"/>
                <a:gd name="T62" fmla="*/ 681 w 1730"/>
                <a:gd name="T63" fmla="*/ 624 h 1588"/>
                <a:gd name="T64" fmla="*/ 539 w 1730"/>
                <a:gd name="T65" fmla="*/ 567 h 1588"/>
                <a:gd name="T66" fmla="*/ 340 w 1730"/>
                <a:gd name="T67" fmla="*/ 624 h 1588"/>
                <a:gd name="T68" fmla="*/ 0 w 1730"/>
                <a:gd name="T69" fmla="*/ 822 h 1588"/>
                <a:gd name="T70" fmla="*/ 29 w 1730"/>
                <a:gd name="T71" fmla="*/ 936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730" h="1588">
                  <a:moveTo>
                    <a:pt x="29" y="936"/>
                  </a:moveTo>
                  <a:lnTo>
                    <a:pt x="114" y="1021"/>
                  </a:lnTo>
                  <a:lnTo>
                    <a:pt x="114" y="1106"/>
                  </a:lnTo>
                  <a:lnTo>
                    <a:pt x="227" y="1106"/>
                  </a:lnTo>
                  <a:lnTo>
                    <a:pt x="312" y="1247"/>
                  </a:lnTo>
                  <a:lnTo>
                    <a:pt x="425" y="1333"/>
                  </a:lnTo>
                  <a:lnTo>
                    <a:pt x="425" y="1389"/>
                  </a:lnTo>
                  <a:lnTo>
                    <a:pt x="482" y="1418"/>
                  </a:lnTo>
                  <a:lnTo>
                    <a:pt x="511" y="1503"/>
                  </a:lnTo>
                  <a:lnTo>
                    <a:pt x="652" y="1503"/>
                  </a:lnTo>
                  <a:lnTo>
                    <a:pt x="709" y="1389"/>
                  </a:lnTo>
                  <a:lnTo>
                    <a:pt x="851" y="1333"/>
                  </a:lnTo>
                  <a:lnTo>
                    <a:pt x="964" y="1446"/>
                  </a:lnTo>
                  <a:lnTo>
                    <a:pt x="992" y="1446"/>
                  </a:lnTo>
                  <a:lnTo>
                    <a:pt x="1021" y="1446"/>
                  </a:lnTo>
                  <a:lnTo>
                    <a:pt x="1049" y="1389"/>
                  </a:lnTo>
                  <a:lnTo>
                    <a:pt x="1106" y="1418"/>
                  </a:lnTo>
                  <a:lnTo>
                    <a:pt x="1163" y="1474"/>
                  </a:lnTo>
                  <a:lnTo>
                    <a:pt x="1191" y="1418"/>
                  </a:lnTo>
                  <a:lnTo>
                    <a:pt x="1248" y="1531"/>
                  </a:lnTo>
                  <a:lnTo>
                    <a:pt x="1361" y="1588"/>
                  </a:lnTo>
                  <a:lnTo>
                    <a:pt x="1418" y="1503"/>
                  </a:lnTo>
                  <a:lnTo>
                    <a:pt x="1474" y="1389"/>
                  </a:lnTo>
                  <a:lnTo>
                    <a:pt x="1446" y="1361"/>
                  </a:lnTo>
                  <a:lnTo>
                    <a:pt x="1474" y="1247"/>
                  </a:lnTo>
                  <a:lnTo>
                    <a:pt x="1446" y="1247"/>
                  </a:lnTo>
                  <a:lnTo>
                    <a:pt x="1474" y="1191"/>
                  </a:lnTo>
                  <a:lnTo>
                    <a:pt x="1616" y="1191"/>
                  </a:lnTo>
                  <a:lnTo>
                    <a:pt x="1616" y="1134"/>
                  </a:lnTo>
                  <a:lnTo>
                    <a:pt x="1588" y="1049"/>
                  </a:lnTo>
                  <a:lnTo>
                    <a:pt x="1559" y="964"/>
                  </a:lnTo>
                  <a:lnTo>
                    <a:pt x="1531" y="907"/>
                  </a:lnTo>
                  <a:lnTo>
                    <a:pt x="1531" y="822"/>
                  </a:lnTo>
                  <a:lnTo>
                    <a:pt x="1616" y="822"/>
                  </a:lnTo>
                  <a:lnTo>
                    <a:pt x="1701" y="709"/>
                  </a:lnTo>
                  <a:lnTo>
                    <a:pt x="1588" y="482"/>
                  </a:lnTo>
                  <a:lnTo>
                    <a:pt x="1616" y="397"/>
                  </a:lnTo>
                  <a:lnTo>
                    <a:pt x="1701" y="369"/>
                  </a:lnTo>
                  <a:lnTo>
                    <a:pt x="1730" y="227"/>
                  </a:lnTo>
                  <a:lnTo>
                    <a:pt x="1616" y="113"/>
                  </a:lnTo>
                  <a:lnTo>
                    <a:pt x="1616" y="28"/>
                  </a:lnTo>
                  <a:lnTo>
                    <a:pt x="1588" y="85"/>
                  </a:lnTo>
                  <a:lnTo>
                    <a:pt x="1559" y="57"/>
                  </a:lnTo>
                  <a:lnTo>
                    <a:pt x="1503" y="113"/>
                  </a:lnTo>
                  <a:lnTo>
                    <a:pt x="1418" y="85"/>
                  </a:lnTo>
                  <a:lnTo>
                    <a:pt x="1446" y="57"/>
                  </a:lnTo>
                  <a:lnTo>
                    <a:pt x="1333" y="0"/>
                  </a:lnTo>
                  <a:lnTo>
                    <a:pt x="1276" y="0"/>
                  </a:lnTo>
                  <a:lnTo>
                    <a:pt x="1219" y="85"/>
                  </a:lnTo>
                  <a:lnTo>
                    <a:pt x="1248" y="142"/>
                  </a:lnTo>
                  <a:lnTo>
                    <a:pt x="1219" y="170"/>
                  </a:lnTo>
                  <a:lnTo>
                    <a:pt x="1219" y="255"/>
                  </a:lnTo>
                  <a:lnTo>
                    <a:pt x="1304" y="340"/>
                  </a:lnTo>
                  <a:lnTo>
                    <a:pt x="1304" y="397"/>
                  </a:lnTo>
                  <a:lnTo>
                    <a:pt x="1191" y="510"/>
                  </a:lnTo>
                  <a:lnTo>
                    <a:pt x="1219" y="595"/>
                  </a:lnTo>
                  <a:lnTo>
                    <a:pt x="1248" y="624"/>
                  </a:lnTo>
                  <a:lnTo>
                    <a:pt x="1191" y="680"/>
                  </a:lnTo>
                  <a:lnTo>
                    <a:pt x="1163" y="652"/>
                  </a:lnTo>
                  <a:lnTo>
                    <a:pt x="1021" y="652"/>
                  </a:lnTo>
                  <a:lnTo>
                    <a:pt x="992" y="709"/>
                  </a:lnTo>
                  <a:lnTo>
                    <a:pt x="907" y="652"/>
                  </a:lnTo>
                  <a:lnTo>
                    <a:pt x="709" y="652"/>
                  </a:lnTo>
                  <a:lnTo>
                    <a:pt x="681" y="624"/>
                  </a:lnTo>
                  <a:lnTo>
                    <a:pt x="596" y="624"/>
                  </a:lnTo>
                  <a:lnTo>
                    <a:pt x="539" y="567"/>
                  </a:lnTo>
                  <a:lnTo>
                    <a:pt x="454" y="624"/>
                  </a:lnTo>
                  <a:lnTo>
                    <a:pt x="340" y="624"/>
                  </a:lnTo>
                  <a:lnTo>
                    <a:pt x="199" y="709"/>
                  </a:lnTo>
                  <a:lnTo>
                    <a:pt x="0" y="822"/>
                  </a:lnTo>
                  <a:lnTo>
                    <a:pt x="57" y="907"/>
                  </a:lnTo>
                  <a:lnTo>
                    <a:pt x="29" y="93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34" name="Freeform 26">
              <a:extLst>
                <a:ext uri="{FF2B5EF4-FFF2-40B4-BE49-F238E27FC236}">
                  <a16:creationId xmlns:a16="http://schemas.microsoft.com/office/drawing/2014/main" id="{4C6C650A-78B7-4A86-81F8-A2A99250D1B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9" y="132"/>
              <a:ext cx="340" cy="170"/>
            </a:xfrm>
            <a:custGeom>
              <a:avLst/>
              <a:gdLst>
                <a:gd name="T0" fmla="*/ 0 w 340"/>
                <a:gd name="T1" fmla="*/ 142 h 170"/>
                <a:gd name="T2" fmla="*/ 142 w 340"/>
                <a:gd name="T3" fmla="*/ 142 h 170"/>
                <a:gd name="T4" fmla="*/ 199 w 340"/>
                <a:gd name="T5" fmla="*/ 170 h 170"/>
                <a:gd name="T6" fmla="*/ 340 w 340"/>
                <a:gd name="T7" fmla="*/ 29 h 170"/>
                <a:gd name="T8" fmla="*/ 170 w 340"/>
                <a:gd name="T9" fmla="*/ 0 h 170"/>
                <a:gd name="T10" fmla="*/ 114 w 340"/>
                <a:gd name="T11" fmla="*/ 57 h 170"/>
                <a:gd name="T12" fmla="*/ 85 w 340"/>
                <a:gd name="T13" fmla="*/ 57 h 170"/>
                <a:gd name="T14" fmla="*/ 0 w 340"/>
                <a:gd name="T15" fmla="*/ 142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0" h="170">
                  <a:moveTo>
                    <a:pt x="0" y="142"/>
                  </a:moveTo>
                  <a:lnTo>
                    <a:pt x="142" y="142"/>
                  </a:lnTo>
                  <a:lnTo>
                    <a:pt x="199" y="170"/>
                  </a:lnTo>
                  <a:lnTo>
                    <a:pt x="340" y="29"/>
                  </a:lnTo>
                  <a:lnTo>
                    <a:pt x="170" y="0"/>
                  </a:lnTo>
                  <a:lnTo>
                    <a:pt x="114" y="57"/>
                  </a:lnTo>
                  <a:lnTo>
                    <a:pt x="85" y="57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7435" name="Group 27">
            <a:extLst>
              <a:ext uri="{FF2B5EF4-FFF2-40B4-BE49-F238E27FC236}">
                <a16:creationId xmlns:a16="http://schemas.microsoft.com/office/drawing/2014/main" id="{93D2396D-0DDA-4641-8523-7AB58C30CB1A}"/>
              </a:ext>
            </a:extLst>
          </p:cNvPr>
          <p:cNvGrpSpPr>
            <a:grpSpLocks/>
          </p:cNvGrpSpPr>
          <p:nvPr/>
        </p:nvGrpSpPr>
        <p:grpSpPr bwMode="auto">
          <a:xfrm>
            <a:off x="9326563" y="6286500"/>
            <a:ext cx="530225" cy="133350"/>
            <a:chOff x="1374" y="555"/>
            <a:chExt cx="334" cy="84"/>
          </a:xfrm>
        </p:grpSpPr>
        <p:sp>
          <p:nvSpPr>
            <p:cNvPr id="17436" name="WordArt 28">
              <a:extLst>
                <a:ext uri="{FF2B5EF4-FFF2-40B4-BE49-F238E27FC236}">
                  <a16:creationId xmlns:a16="http://schemas.microsoft.com/office/drawing/2014/main" id="{63318454-1618-4918-BC39-4D982C51856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4" y="555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津久見市</a:t>
              </a:r>
            </a:p>
          </p:txBody>
        </p:sp>
        <p:sp>
          <p:nvSpPr>
            <p:cNvPr id="17437" name="WordArt 29">
              <a:extLst>
                <a:ext uri="{FF2B5EF4-FFF2-40B4-BE49-F238E27FC236}">
                  <a16:creationId xmlns:a16="http://schemas.microsoft.com/office/drawing/2014/main" id="{37FDA5D9-4F7B-481F-87B2-64F5BD00335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5" y="556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津久見市</a:t>
              </a:r>
            </a:p>
          </p:txBody>
        </p:sp>
      </p:grpSp>
      <p:grpSp>
        <p:nvGrpSpPr>
          <p:cNvPr id="17438" name="Group 30">
            <a:extLst>
              <a:ext uri="{FF2B5EF4-FFF2-40B4-BE49-F238E27FC236}">
                <a16:creationId xmlns:a16="http://schemas.microsoft.com/office/drawing/2014/main" id="{F3AFDEC3-2796-4BE6-A54B-3D65B5923314}"/>
              </a:ext>
            </a:extLst>
          </p:cNvPr>
          <p:cNvGrpSpPr>
            <a:grpSpLocks/>
          </p:cNvGrpSpPr>
          <p:nvPr/>
        </p:nvGrpSpPr>
        <p:grpSpPr bwMode="auto">
          <a:xfrm>
            <a:off x="6400800" y="4260850"/>
            <a:ext cx="396875" cy="133350"/>
            <a:chOff x="920" y="555"/>
            <a:chExt cx="250" cy="84"/>
          </a:xfrm>
        </p:grpSpPr>
        <p:sp>
          <p:nvSpPr>
            <p:cNvPr id="17439" name="WordArt 31">
              <a:extLst>
                <a:ext uri="{FF2B5EF4-FFF2-40B4-BE49-F238E27FC236}">
                  <a16:creationId xmlns:a16="http://schemas.microsoft.com/office/drawing/2014/main" id="{8B1F0E83-3B87-4EBB-9FCE-36BD78C1B6C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0" y="55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別府市</a:t>
              </a:r>
            </a:p>
          </p:txBody>
        </p:sp>
        <p:sp>
          <p:nvSpPr>
            <p:cNvPr id="17440" name="WordArt 32">
              <a:extLst>
                <a:ext uri="{FF2B5EF4-FFF2-40B4-BE49-F238E27FC236}">
                  <a16:creationId xmlns:a16="http://schemas.microsoft.com/office/drawing/2014/main" id="{F480933E-419B-45C2-A302-E1F0AD4B362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1" y="55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別府市</a:t>
              </a:r>
            </a:p>
          </p:txBody>
        </p:sp>
      </p:grpSp>
      <p:grpSp>
        <p:nvGrpSpPr>
          <p:cNvPr id="17441" name="Group 33">
            <a:extLst>
              <a:ext uri="{FF2B5EF4-FFF2-40B4-BE49-F238E27FC236}">
                <a16:creationId xmlns:a16="http://schemas.microsoft.com/office/drawing/2014/main" id="{C11E0AC0-8633-48BA-9055-DD27974AAA6F}"/>
              </a:ext>
            </a:extLst>
          </p:cNvPr>
          <p:cNvGrpSpPr>
            <a:grpSpLocks/>
          </p:cNvGrpSpPr>
          <p:nvPr/>
        </p:nvGrpSpPr>
        <p:grpSpPr bwMode="auto">
          <a:xfrm>
            <a:off x="6805613" y="7186613"/>
            <a:ext cx="530225" cy="133350"/>
            <a:chOff x="1480" y="812"/>
            <a:chExt cx="334" cy="84"/>
          </a:xfrm>
        </p:grpSpPr>
        <p:sp>
          <p:nvSpPr>
            <p:cNvPr id="17442" name="WordArt 34">
              <a:extLst>
                <a:ext uri="{FF2B5EF4-FFF2-40B4-BE49-F238E27FC236}">
                  <a16:creationId xmlns:a16="http://schemas.microsoft.com/office/drawing/2014/main" id="{5E19B9F7-8B25-4B00-BCC3-7F01536F417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81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豊後大野市</a:t>
              </a:r>
            </a:p>
          </p:txBody>
        </p:sp>
        <p:sp>
          <p:nvSpPr>
            <p:cNvPr id="17443" name="WordArt 35">
              <a:extLst>
                <a:ext uri="{FF2B5EF4-FFF2-40B4-BE49-F238E27FC236}">
                  <a16:creationId xmlns:a16="http://schemas.microsoft.com/office/drawing/2014/main" id="{8139F7B2-51C4-403B-A8E8-6EF3456147B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81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豊後大野市</a:t>
              </a:r>
            </a:p>
          </p:txBody>
        </p:sp>
      </p:grpSp>
      <p:grpSp>
        <p:nvGrpSpPr>
          <p:cNvPr id="17444" name="Group 36">
            <a:extLst>
              <a:ext uri="{FF2B5EF4-FFF2-40B4-BE49-F238E27FC236}">
                <a16:creationId xmlns:a16="http://schemas.microsoft.com/office/drawing/2014/main" id="{F852CE18-95FF-4A4E-8630-457DF2728AE3}"/>
              </a:ext>
            </a:extLst>
          </p:cNvPr>
          <p:cNvGrpSpPr>
            <a:grpSpLocks/>
          </p:cNvGrpSpPr>
          <p:nvPr/>
        </p:nvGrpSpPr>
        <p:grpSpPr bwMode="auto">
          <a:xfrm>
            <a:off x="8740775" y="7905750"/>
            <a:ext cx="396875" cy="133350"/>
            <a:chOff x="1026" y="812"/>
            <a:chExt cx="250" cy="84"/>
          </a:xfrm>
        </p:grpSpPr>
        <p:sp>
          <p:nvSpPr>
            <p:cNvPr id="17445" name="WordArt 37">
              <a:extLst>
                <a:ext uri="{FF2B5EF4-FFF2-40B4-BE49-F238E27FC236}">
                  <a16:creationId xmlns:a16="http://schemas.microsoft.com/office/drawing/2014/main" id="{E58184E5-F0BA-4BB1-9B83-1EC54977AC9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6" y="81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佐伯市</a:t>
              </a:r>
            </a:p>
          </p:txBody>
        </p:sp>
        <p:sp>
          <p:nvSpPr>
            <p:cNvPr id="17446" name="WordArt 38">
              <a:extLst>
                <a:ext uri="{FF2B5EF4-FFF2-40B4-BE49-F238E27FC236}">
                  <a16:creationId xmlns:a16="http://schemas.microsoft.com/office/drawing/2014/main" id="{21A735F1-19AF-458F-BB61-94F3CF0B425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7" y="81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佐伯市</a:t>
              </a:r>
            </a:p>
          </p:txBody>
        </p:sp>
      </p:grpSp>
      <p:grpSp>
        <p:nvGrpSpPr>
          <p:cNvPr id="17447" name="Group 39">
            <a:extLst>
              <a:ext uri="{FF2B5EF4-FFF2-40B4-BE49-F238E27FC236}">
                <a16:creationId xmlns:a16="http://schemas.microsoft.com/office/drawing/2014/main" id="{24BA758C-4FF1-4CE3-87B0-B1A2FE2B4658}"/>
              </a:ext>
            </a:extLst>
          </p:cNvPr>
          <p:cNvGrpSpPr>
            <a:grpSpLocks/>
          </p:cNvGrpSpPr>
          <p:nvPr/>
        </p:nvGrpSpPr>
        <p:grpSpPr bwMode="auto">
          <a:xfrm>
            <a:off x="6761163" y="1695450"/>
            <a:ext cx="530225" cy="133350"/>
            <a:chOff x="1487" y="1152"/>
            <a:chExt cx="334" cy="84"/>
          </a:xfrm>
        </p:grpSpPr>
        <p:sp>
          <p:nvSpPr>
            <p:cNvPr id="17448" name="WordArt 40">
              <a:extLst>
                <a:ext uri="{FF2B5EF4-FFF2-40B4-BE49-F238E27FC236}">
                  <a16:creationId xmlns:a16="http://schemas.microsoft.com/office/drawing/2014/main" id="{8E5FE133-43F5-4B07-A477-E8E813EB366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7" y="115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豊後高田市</a:t>
              </a:r>
            </a:p>
          </p:txBody>
        </p:sp>
        <p:sp>
          <p:nvSpPr>
            <p:cNvPr id="17449" name="WordArt 41">
              <a:extLst>
                <a:ext uri="{FF2B5EF4-FFF2-40B4-BE49-F238E27FC236}">
                  <a16:creationId xmlns:a16="http://schemas.microsoft.com/office/drawing/2014/main" id="{2EED8CB9-4427-40C2-8379-60161B1C404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8" y="115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豊後高田市</a:t>
              </a:r>
            </a:p>
          </p:txBody>
        </p:sp>
      </p:grpSp>
      <p:grpSp>
        <p:nvGrpSpPr>
          <p:cNvPr id="17450" name="Group 42">
            <a:extLst>
              <a:ext uri="{FF2B5EF4-FFF2-40B4-BE49-F238E27FC236}">
                <a16:creationId xmlns:a16="http://schemas.microsoft.com/office/drawing/2014/main" id="{4197C2D6-933B-45E6-BA91-20A20A803A44}"/>
              </a:ext>
            </a:extLst>
          </p:cNvPr>
          <p:cNvGrpSpPr>
            <a:grpSpLocks/>
          </p:cNvGrpSpPr>
          <p:nvPr/>
        </p:nvGrpSpPr>
        <p:grpSpPr bwMode="auto">
          <a:xfrm>
            <a:off x="8470900" y="6421438"/>
            <a:ext cx="396875" cy="133350"/>
            <a:chOff x="1033" y="1152"/>
            <a:chExt cx="250" cy="84"/>
          </a:xfrm>
        </p:grpSpPr>
        <p:sp>
          <p:nvSpPr>
            <p:cNvPr id="17451" name="WordArt 43">
              <a:extLst>
                <a:ext uri="{FF2B5EF4-FFF2-40B4-BE49-F238E27FC236}">
                  <a16:creationId xmlns:a16="http://schemas.microsoft.com/office/drawing/2014/main" id="{E36A26EC-A75E-46F2-90FB-07EF3525C25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3" y="115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臼杵市</a:t>
              </a:r>
            </a:p>
          </p:txBody>
        </p:sp>
        <p:sp>
          <p:nvSpPr>
            <p:cNvPr id="17452" name="WordArt 44">
              <a:extLst>
                <a:ext uri="{FF2B5EF4-FFF2-40B4-BE49-F238E27FC236}">
                  <a16:creationId xmlns:a16="http://schemas.microsoft.com/office/drawing/2014/main" id="{EB8612C2-2AAF-44D3-A1A1-22DF603BB82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4" y="115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臼杵市</a:t>
              </a:r>
            </a:p>
          </p:txBody>
        </p:sp>
      </p:grpSp>
      <p:grpSp>
        <p:nvGrpSpPr>
          <p:cNvPr id="17453" name="Group 45">
            <a:extLst>
              <a:ext uri="{FF2B5EF4-FFF2-40B4-BE49-F238E27FC236}">
                <a16:creationId xmlns:a16="http://schemas.microsoft.com/office/drawing/2014/main" id="{3CA087DC-AE8F-462F-AC4B-5221E8FDC9FE}"/>
              </a:ext>
            </a:extLst>
          </p:cNvPr>
          <p:cNvGrpSpPr>
            <a:grpSpLocks/>
          </p:cNvGrpSpPr>
          <p:nvPr/>
        </p:nvGrpSpPr>
        <p:grpSpPr bwMode="auto">
          <a:xfrm>
            <a:off x="5500688" y="3000375"/>
            <a:ext cx="396875" cy="133350"/>
            <a:chOff x="1033" y="1462"/>
            <a:chExt cx="250" cy="84"/>
          </a:xfrm>
        </p:grpSpPr>
        <p:sp>
          <p:nvSpPr>
            <p:cNvPr id="17454" name="WordArt 46">
              <a:extLst>
                <a:ext uri="{FF2B5EF4-FFF2-40B4-BE49-F238E27FC236}">
                  <a16:creationId xmlns:a16="http://schemas.microsoft.com/office/drawing/2014/main" id="{42274D27-9BE0-4FC5-8814-659C13B3241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3" y="146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宇佐市</a:t>
              </a:r>
            </a:p>
          </p:txBody>
        </p:sp>
        <p:sp>
          <p:nvSpPr>
            <p:cNvPr id="17455" name="WordArt 47">
              <a:extLst>
                <a:ext uri="{FF2B5EF4-FFF2-40B4-BE49-F238E27FC236}">
                  <a16:creationId xmlns:a16="http://schemas.microsoft.com/office/drawing/2014/main" id="{FA6DBC75-FDB8-47F8-8A47-1EBE25B6A0B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4" y="146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宇佐市</a:t>
              </a:r>
            </a:p>
          </p:txBody>
        </p:sp>
      </p:grpSp>
      <p:grpSp>
        <p:nvGrpSpPr>
          <p:cNvPr id="17456" name="Group 48">
            <a:extLst>
              <a:ext uri="{FF2B5EF4-FFF2-40B4-BE49-F238E27FC236}">
                <a16:creationId xmlns:a16="http://schemas.microsoft.com/office/drawing/2014/main" id="{0D534B31-840B-434A-B255-BCBD0938D2BE}"/>
              </a:ext>
            </a:extLst>
          </p:cNvPr>
          <p:cNvGrpSpPr>
            <a:grpSpLocks/>
          </p:cNvGrpSpPr>
          <p:nvPr/>
        </p:nvGrpSpPr>
        <p:grpSpPr bwMode="auto">
          <a:xfrm>
            <a:off x="7804150" y="5340350"/>
            <a:ext cx="396875" cy="133350"/>
            <a:chOff x="459" y="472"/>
            <a:chExt cx="250" cy="84"/>
          </a:xfrm>
        </p:grpSpPr>
        <p:sp>
          <p:nvSpPr>
            <p:cNvPr id="17457" name="WordArt 49">
              <a:extLst>
                <a:ext uri="{FF2B5EF4-FFF2-40B4-BE49-F238E27FC236}">
                  <a16:creationId xmlns:a16="http://schemas.microsoft.com/office/drawing/2014/main" id="{73C0F583-6A84-4504-8B35-87644B4D247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9" y="47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大分市</a:t>
              </a:r>
            </a:p>
          </p:txBody>
        </p:sp>
        <p:sp>
          <p:nvSpPr>
            <p:cNvPr id="17458" name="WordArt 50">
              <a:extLst>
                <a:ext uri="{FF2B5EF4-FFF2-40B4-BE49-F238E27FC236}">
                  <a16:creationId xmlns:a16="http://schemas.microsoft.com/office/drawing/2014/main" id="{9D3EF3A1-134E-452D-990F-21341219FB1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0" y="47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大分市</a:t>
              </a:r>
            </a:p>
          </p:txBody>
        </p:sp>
      </p:grpSp>
      <p:grpSp>
        <p:nvGrpSpPr>
          <p:cNvPr id="17459" name="Group 51">
            <a:extLst>
              <a:ext uri="{FF2B5EF4-FFF2-40B4-BE49-F238E27FC236}">
                <a16:creationId xmlns:a16="http://schemas.microsoft.com/office/drawing/2014/main" id="{EEAF25AA-5432-4FE9-BF9C-AF3DF7656AC3}"/>
              </a:ext>
            </a:extLst>
          </p:cNvPr>
          <p:cNvGrpSpPr>
            <a:grpSpLocks/>
          </p:cNvGrpSpPr>
          <p:nvPr/>
        </p:nvGrpSpPr>
        <p:grpSpPr bwMode="auto">
          <a:xfrm>
            <a:off x="3700463" y="2820988"/>
            <a:ext cx="396875" cy="133350"/>
            <a:chOff x="565" y="729"/>
            <a:chExt cx="250" cy="84"/>
          </a:xfrm>
        </p:grpSpPr>
        <p:sp>
          <p:nvSpPr>
            <p:cNvPr id="17460" name="WordArt 52">
              <a:extLst>
                <a:ext uri="{FF2B5EF4-FFF2-40B4-BE49-F238E27FC236}">
                  <a16:creationId xmlns:a16="http://schemas.microsoft.com/office/drawing/2014/main" id="{39EB4F37-A306-4517-91EC-97D5D2BFF3D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65" y="72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中津市</a:t>
              </a:r>
            </a:p>
          </p:txBody>
        </p:sp>
        <p:sp>
          <p:nvSpPr>
            <p:cNvPr id="17461" name="WordArt 53">
              <a:extLst>
                <a:ext uri="{FF2B5EF4-FFF2-40B4-BE49-F238E27FC236}">
                  <a16:creationId xmlns:a16="http://schemas.microsoft.com/office/drawing/2014/main" id="{AFC49B51-6B45-448F-B291-00F1F44AE59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66" y="73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中津市</a:t>
              </a:r>
            </a:p>
          </p:txBody>
        </p:sp>
      </p:grpSp>
      <p:grpSp>
        <p:nvGrpSpPr>
          <p:cNvPr id="17462" name="Group 54">
            <a:extLst>
              <a:ext uri="{FF2B5EF4-FFF2-40B4-BE49-F238E27FC236}">
                <a16:creationId xmlns:a16="http://schemas.microsoft.com/office/drawing/2014/main" id="{0E4CE5F6-6EFE-43A7-A48E-C704E4975A3C}"/>
              </a:ext>
            </a:extLst>
          </p:cNvPr>
          <p:cNvGrpSpPr>
            <a:grpSpLocks/>
          </p:cNvGrpSpPr>
          <p:nvPr/>
        </p:nvGrpSpPr>
        <p:grpSpPr bwMode="auto">
          <a:xfrm>
            <a:off x="2439988" y="4621213"/>
            <a:ext cx="396875" cy="133350"/>
            <a:chOff x="572" y="1069"/>
            <a:chExt cx="250" cy="84"/>
          </a:xfrm>
        </p:grpSpPr>
        <p:sp>
          <p:nvSpPr>
            <p:cNvPr id="17463" name="WordArt 55">
              <a:extLst>
                <a:ext uri="{FF2B5EF4-FFF2-40B4-BE49-F238E27FC236}">
                  <a16:creationId xmlns:a16="http://schemas.microsoft.com/office/drawing/2014/main" id="{28C879CA-9E80-4C6D-B6DC-3BF740CB4E2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2" y="106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日田市</a:t>
              </a:r>
            </a:p>
          </p:txBody>
        </p:sp>
        <p:sp>
          <p:nvSpPr>
            <p:cNvPr id="17464" name="WordArt 56">
              <a:extLst>
                <a:ext uri="{FF2B5EF4-FFF2-40B4-BE49-F238E27FC236}">
                  <a16:creationId xmlns:a16="http://schemas.microsoft.com/office/drawing/2014/main" id="{55357B8C-27A8-490E-B942-B0D29F60F9B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107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日田市</a:t>
              </a:r>
            </a:p>
          </p:txBody>
        </p:sp>
      </p:grpSp>
      <p:grpSp>
        <p:nvGrpSpPr>
          <p:cNvPr id="17465" name="Group 57">
            <a:extLst>
              <a:ext uri="{FF2B5EF4-FFF2-40B4-BE49-F238E27FC236}">
                <a16:creationId xmlns:a16="http://schemas.microsoft.com/office/drawing/2014/main" id="{6B17252B-9FB3-4972-9C70-BBF3EC2FED11}"/>
              </a:ext>
            </a:extLst>
          </p:cNvPr>
          <p:cNvGrpSpPr>
            <a:grpSpLocks/>
          </p:cNvGrpSpPr>
          <p:nvPr/>
        </p:nvGrpSpPr>
        <p:grpSpPr bwMode="auto">
          <a:xfrm>
            <a:off x="6986588" y="2820988"/>
            <a:ext cx="396875" cy="133350"/>
            <a:chOff x="572" y="1379"/>
            <a:chExt cx="250" cy="84"/>
          </a:xfrm>
        </p:grpSpPr>
        <p:sp>
          <p:nvSpPr>
            <p:cNvPr id="17466" name="WordArt 58">
              <a:extLst>
                <a:ext uri="{FF2B5EF4-FFF2-40B4-BE49-F238E27FC236}">
                  <a16:creationId xmlns:a16="http://schemas.microsoft.com/office/drawing/2014/main" id="{E4B32E8D-7E28-423E-BAE3-87276E3A966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2" y="137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杵築市</a:t>
              </a:r>
            </a:p>
          </p:txBody>
        </p:sp>
        <p:sp>
          <p:nvSpPr>
            <p:cNvPr id="17467" name="WordArt 59">
              <a:extLst>
                <a:ext uri="{FF2B5EF4-FFF2-40B4-BE49-F238E27FC236}">
                  <a16:creationId xmlns:a16="http://schemas.microsoft.com/office/drawing/2014/main" id="{84B56872-2556-4C84-8162-35DAEDFC37E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138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杵築市</a:t>
              </a:r>
            </a:p>
          </p:txBody>
        </p:sp>
      </p:grpSp>
      <p:grpSp>
        <p:nvGrpSpPr>
          <p:cNvPr id="17468" name="Group 60">
            <a:extLst>
              <a:ext uri="{FF2B5EF4-FFF2-40B4-BE49-F238E27FC236}">
                <a16:creationId xmlns:a16="http://schemas.microsoft.com/office/drawing/2014/main" id="{11ABB44E-73A7-45B7-A0CD-038063D8F494}"/>
              </a:ext>
            </a:extLst>
          </p:cNvPr>
          <p:cNvGrpSpPr>
            <a:grpSpLocks/>
          </p:cNvGrpSpPr>
          <p:nvPr/>
        </p:nvGrpSpPr>
        <p:grpSpPr bwMode="auto">
          <a:xfrm>
            <a:off x="7840663" y="1920875"/>
            <a:ext cx="396875" cy="133350"/>
            <a:chOff x="920" y="1802"/>
            <a:chExt cx="250" cy="84"/>
          </a:xfrm>
        </p:grpSpPr>
        <p:sp>
          <p:nvSpPr>
            <p:cNvPr id="17469" name="WordArt 61">
              <a:extLst>
                <a:ext uri="{FF2B5EF4-FFF2-40B4-BE49-F238E27FC236}">
                  <a16:creationId xmlns:a16="http://schemas.microsoft.com/office/drawing/2014/main" id="{4E201317-1E97-405B-81A4-C2D4937F431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0" y="180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国東市</a:t>
              </a:r>
            </a:p>
          </p:txBody>
        </p:sp>
        <p:sp>
          <p:nvSpPr>
            <p:cNvPr id="17470" name="WordArt 62">
              <a:extLst>
                <a:ext uri="{FF2B5EF4-FFF2-40B4-BE49-F238E27FC236}">
                  <a16:creationId xmlns:a16="http://schemas.microsoft.com/office/drawing/2014/main" id="{A265C34B-BE28-440D-BC85-2CA0F058E83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1" y="180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国東市</a:t>
              </a:r>
            </a:p>
          </p:txBody>
        </p:sp>
      </p:grpSp>
      <p:grpSp>
        <p:nvGrpSpPr>
          <p:cNvPr id="17471" name="Group 63">
            <a:extLst>
              <a:ext uri="{FF2B5EF4-FFF2-40B4-BE49-F238E27FC236}">
                <a16:creationId xmlns:a16="http://schemas.microsoft.com/office/drawing/2014/main" id="{C7938CB2-DC7C-46F9-B931-8468E5CBD986}"/>
              </a:ext>
            </a:extLst>
          </p:cNvPr>
          <p:cNvGrpSpPr>
            <a:grpSpLocks/>
          </p:cNvGrpSpPr>
          <p:nvPr/>
        </p:nvGrpSpPr>
        <p:grpSpPr bwMode="auto">
          <a:xfrm>
            <a:off x="5861050" y="5160963"/>
            <a:ext cx="396875" cy="133350"/>
            <a:chOff x="1026" y="2059"/>
            <a:chExt cx="250" cy="84"/>
          </a:xfrm>
        </p:grpSpPr>
        <p:sp>
          <p:nvSpPr>
            <p:cNvPr id="17472" name="WordArt 64">
              <a:extLst>
                <a:ext uri="{FF2B5EF4-FFF2-40B4-BE49-F238E27FC236}">
                  <a16:creationId xmlns:a16="http://schemas.microsoft.com/office/drawing/2014/main" id="{138BDD91-947C-4069-9714-D72FD3CEFA3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6" y="205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由布市</a:t>
              </a:r>
            </a:p>
          </p:txBody>
        </p:sp>
        <p:sp>
          <p:nvSpPr>
            <p:cNvPr id="17473" name="WordArt 65">
              <a:extLst>
                <a:ext uri="{FF2B5EF4-FFF2-40B4-BE49-F238E27FC236}">
                  <a16:creationId xmlns:a16="http://schemas.microsoft.com/office/drawing/2014/main" id="{B335D6CA-6B20-4130-9971-2349A3D6679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7" y="206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由布市</a:t>
              </a:r>
            </a:p>
          </p:txBody>
        </p:sp>
      </p:grpSp>
      <p:grpSp>
        <p:nvGrpSpPr>
          <p:cNvPr id="17474" name="Group 66">
            <a:extLst>
              <a:ext uri="{FF2B5EF4-FFF2-40B4-BE49-F238E27FC236}">
                <a16:creationId xmlns:a16="http://schemas.microsoft.com/office/drawing/2014/main" id="{1865E95D-1A12-46AE-8293-45FAAA294AFC}"/>
              </a:ext>
            </a:extLst>
          </p:cNvPr>
          <p:cNvGrpSpPr>
            <a:grpSpLocks/>
          </p:cNvGrpSpPr>
          <p:nvPr/>
        </p:nvGrpSpPr>
        <p:grpSpPr bwMode="auto">
          <a:xfrm>
            <a:off x="4510088" y="5253038"/>
            <a:ext cx="396875" cy="133350"/>
            <a:chOff x="1033" y="2399"/>
            <a:chExt cx="250" cy="84"/>
          </a:xfrm>
        </p:grpSpPr>
        <p:sp>
          <p:nvSpPr>
            <p:cNvPr id="17475" name="WordArt 67">
              <a:extLst>
                <a:ext uri="{FF2B5EF4-FFF2-40B4-BE49-F238E27FC236}">
                  <a16:creationId xmlns:a16="http://schemas.microsoft.com/office/drawing/2014/main" id="{3D69A8B5-0EBD-47AA-B248-2C7C02307B8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3" y="239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九重町</a:t>
              </a:r>
            </a:p>
          </p:txBody>
        </p:sp>
        <p:sp>
          <p:nvSpPr>
            <p:cNvPr id="17476" name="WordArt 68">
              <a:extLst>
                <a:ext uri="{FF2B5EF4-FFF2-40B4-BE49-F238E27FC236}">
                  <a16:creationId xmlns:a16="http://schemas.microsoft.com/office/drawing/2014/main" id="{6B3A3C2C-4589-4903-98C4-BBADEA22A62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4" y="240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九重町</a:t>
              </a:r>
            </a:p>
          </p:txBody>
        </p:sp>
      </p:grpSp>
      <p:grpSp>
        <p:nvGrpSpPr>
          <p:cNvPr id="17477" name="Group 69">
            <a:extLst>
              <a:ext uri="{FF2B5EF4-FFF2-40B4-BE49-F238E27FC236}">
                <a16:creationId xmlns:a16="http://schemas.microsoft.com/office/drawing/2014/main" id="{3383147C-B94E-4E82-B26F-DB14BA472D7B}"/>
              </a:ext>
            </a:extLst>
          </p:cNvPr>
          <p:cNvGrpSpPr>
            <a:grpSpLocks/>
          </p:cNvGrpSpPr>
          <p:nvPr/>
        </p:nvGrpSpPr>
        <p:grpSpPr bwMode="auto">
          <a:xfrm>
            <a:off x="5321300" y="6961188"/>
            <a:ext cx="396875" cy="133350"/>
            <a:chOff x="459" y="1719"/>
            <a:chExt cx="250" cy="84"/>
          </a:xfrm>
        </p:grpSpPr>
        <p:sp>
          <p:nvSpPr>
            <p:cNvPr id="17478" name="WordArt 70">
              <a:extLst>
                <a:ext uri="{FF2B5EF4-FFF2-40B4-BE49-F238E27FC236}">
                  <a16:creationId xmlns:a16="http://schemas.microsoft.com/office/drawing/2014/main" id="{966E42E2-C147-4CF0-9F67-474E3251C5D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9" y="171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竹田市</a:t>
              </a:r>
            </a:p>
          </p:txBody>
        </p:sp>
        <p:sp>
          <p:nvSpPr>
            <p:cNvPr id="17479" name="WordArt 71">
              <a:extLst>
                <a:ext uri="{FF2B5EF4-FFF2-40B4-BE49-F238E27FC236}">
                  <a16:creationId xmlns:a16="http://schemas.microsoft.com/office/drawing/2014/main" id="{01719729-4D0D-4E3C-90F0-0B77C077CFE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0" y="172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竹田市</a:t>
              </a:r>
            </a:p>
          </p:txBody>
        </p:sp>
      </p:grpSp>
      <p:grpSp>
        <p:nvGrpSpPr>
          <p:cNvPr id="17480" name="Group 72">
            <a:extLst>
              <a:ext uri="{FF2B5EF4-FFF2-40B4-BE49-F238E27FC236}">
                <a16:creationId xmlns:a16="http://schemas.microsoft.com/office/drawing/2014/main" id="{0FF03653-3DA5-43D5-9135-A5ECB8BA77BB}"/>
              </a:ext>
            </a:extLst>
          </p:cNvPr>
          <p:cNvGrpSpPr>
            <a:grpSpLocks/>
          </p:cNvGrpSpPr>
          <p:nvPr/>
        </p:nvGrpSpPr>
        <p:grpSpPr bwMode="auto">
          <a:xfrm>
            <a:off x="8201025" y="300038"/>
            <a:ext cx="396875" cy="133350"/>
            <a:chOff x="565" y="1976"/>
            <a:chExt cx="250" cy="84"/>
          </a:xfrm>
        </p:grpSpPr>
        <p:sp>
          <p:nvSpPr>
            <p:cNvPr id="17481" name="WordArt 73">
              <a:extLst>
                <a:ext uri="{FF2B5EF4-FFF2-40B4-BE49-F238E27FC236}">
                  <a16:creationId xmlns:a16="http://schemas.microsoft.com/office/drawing/2014/main" id="{0D1D6F8E-C041-435C-9894-962E335A5A2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65" y="197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姫島村</a:t>
              </a:r>
            </a:p>
          </p:txBody>
        </p:sp>
        <p:sp>
          <p:nvSpPr>
            <p:cNvPr id="17482" name="WordArt 74">
              <a:extLst>
                <a:ext uri="{FF2B5EF4-FFF2-40B4-BE49-F238E27FC236}">
                  <a16:creationId xmlns:a16="http://schemas.microsoft.com/office/drawing/2014/main" id="{A432BE8A-9B47-4237-9598-E8005A80932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66" y="197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姫島村</a:t>
              </a:r>
            </a:p>
          </p:txBody>
        </p:sp>
      </p:grpSp>
      <p:grpSp>
        <p:nvGrpSpPr>
          <p:cNvPr id="17483" name="Group 75">
            <a:extLst>
              <a:ext uri="{FF2B5EF4-FFF2-40B4-BE49-F238E27FC236}">
                <a16:creationId xmlns:a16="http://schemas.microsoft.com/office/drawing/2014/main" id="{2A512ADB-894E-44CC-9EBE-5667147E06E2}"/>
              </a:ext>
            </a:extLst>
          </p:cNvPr>
          <p:cNvGrpSpPr>
            <a:grpSpLocks/>
          </p:cNvGrpSpPr>
          <p:nvPr/>
        </p:nvGrpSpPr>
        <p:grpSpPr bwMode="auto">
          <a:xfrm>
            <a:off x="6896100" y="3586163"/>
            <a:ext cx="396875" cy="133350"/>
            <a:chOff x="572" y="2316"/>
            <a:chExt cx="250" cy="84"/>
          </a:xfrm>
        </p:grpSpPr>
        <p:sp>
          <p:nvSpPr>
            <p:cNvPr id="17484" name="WordArt 76">
              <a:extLst>
                <a:ext uri="{FF2B5EF4-FFF2-40B4-BE49-F238E27FC236}">
                  <a16:creationId xmlns:a16="http://schemas.microsoft.com/office/drawing/2014/main" id="{9FC8DC46-0AB0-4A01-B69E-6642CD7082E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2" y="231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日出町</a:t>
              </a:r>
            </a:p>
          </p:txBody>
        </p:sp>
        <p:sp>
          <p:nvSpPr>
            <p:cNvPr id="17485" name="WordArt 77">
              <a:extLst>
                <a:ext uri="{FF2B5EF4-FFF2-40B4-BE49-F238E27FC236}">
                  <a16:creationId xmlns:a16="http://schemas.microsoft.com/office/drawing/2014/main" id="{D301C096-97F3-4CB7-81E1-1EA3037DC5C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231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日出町</a:t>
              </a:r>
            </a:p>
          </p:txBody>
        </p:sp>
      </p:grpSp>
      <p:grpSp>
        <p:nvGrpSpPr>
          <p:cNvPr id="17486" name="Group 78">
            <a:extLst>
              <a:ext uri="{FF2B5EF4-FFF2-40B4-BE49-F238E27FC236}">
                <a16:creationId xmlns:a16="http://schemas.microsoft.com/office/drawing/2014/main" id="{2F03C68C-CB48-4284-8E3C-C89A7A494EC4}"/>
              </a:ext>
            </a:extLst>
          </p:cNvPr>
          <p:cNvGrpSpPr>
            <a:grpSpLocks/>
          </p:cNvGrpSpPr>
          <p:nvPr/>
        </p:nvGrpSpPr>
        <p:grpSpPr bwMode="auto">
          <a:xfrm>
            <a:off x="4060825" y="4079875"/>
            <a:ext cx="396875" cy="133350"/>
            <a:chOff x="572" y="2626"/>
            <a:chExt cx="250" cy="84"/>
          </a:xfrm>
        </p:grpSpPr>
        <p:sp>
          <p:nvSpPr>
            <p:cNvPr id="17487" name="WordArt 79">
              <a:extLst>
                <a:ext uri="{FF2B5EF4-FFF2-40B4-BE49-F238E27FC236}">
                  <a16:creationId xmlns:a16="http://schemas.microsoft.com/office/drawing/2014/main" id="{2CAE57C3-3E87-43BA-8392-8AD27F4FBAE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2" y="262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玖珠町</a:t>
              </a:r>
            </a:p>
          </p:txBody>
        </p:sp>
        <p:sp>
          <p:nvSpPr>
            <p:cNvPr id="17488" name="WordArt 80">
              <a:extLst>
                <a:ext uri="{FF2B5EF4-FFF2-40B4-BE49-F238E27FC236}">
                  <a16:creationId xmlns:a16="http://schemas.microsoft.com/office/drawing/2014/main" id="{6318C047-E0EB-4829-9D6B-FBD1440F4D2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262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玖珠町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6" name="Group 4">
            <a:extLst>
              <a:ext uri="{FF2B5EF4-FFF2-40B4-BE49-F238E27FC236}">
                <a16:creationId xmlns:a16="http://schemas.microsoft.com/office/drawing/2014/main" id="{BAE808FC-E5A7-405E-A8E4-1AC190BE2CB5}"/>
              </a:ext>
            </a:extLst>
          </p:cNvPr>
          <p:cNvGrpSpPr>
            <a:grpSpLocks/>
          </p:cNvGrpSpPr>
          <p:nvPr/>
        </p:nvGrpSpPr>
        <p:grpSpPr bwMode="auto">
          <a:xfrm>
            <a:off x="1720850" y="209550"/>
            <a:ext cx="9631363" cy="9182100"/>
            <a:chOff x="1084" y="132"/>
            <a:chExt cx="6067" cy="5784"/>
          </a:xfrm>
        </p:grpSpPr>
        <p:sp>
          <p:nvSpPr>
            <p:cNvPr id="18437" name="Freeform 5">
              <a:extLst>
                <a:ext uri="{FF2B5EF4-FFF2-40B4-BE49-F238E27FC236}">
                  <a16:creationId xmlns:a16="http://schemas.microsoft.com/office/drawing/2014/main" id="{8A97CF08-96F6-4AA3-9DC1-F92BC5E9363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8" y="2400"/>
              <a:ext cx="681" cy="737"/>
            </a:xfrm>
            <a:custGeom>
              <a:avLst/>
              <a:gdLst>
                <a:gd name="T0" fmla="*/ 568 w 681"/>
                <a:gd name="T1" fmla="*/ 0 h 737"/>
                <a:gd name="T2" fmla="*/ 341 w 681"/>
                <a:gd name="T3" fmla="*/ 0 h 737"/>
                <a:gd name="T4" fmla="*/ 341 w 681"/>
                <a:gd name="T5" fmla="*/ 57 h 737"/>
                <a:gd name="T6" fmla="*/ 171 w 681"/>
                <a:gd name="T7" fmla="*/ 57 h 737"/>
                <a:gd name="T8" fmla="*/ 171 w 681"/>
                <a:gd name="T9" fmla="*/ 0 h 737"/>
                <a:gd name="T10" fmla="*/ 114 w 681"/>
                <a:gd name="T11" fmla="*/ 0 h 737"/>
                <a:gd name="T12" fmla="*/ 114 w 681"/>
                <a:gd name="T13" fmla="*/ 170 h 737"/>
                <a:gd name="T14" fmla="*/ 227 w 681"/>
                <a:gd name="T15" fmla="*/ 170 h 737"/>
                <a:gd name="T16" fmla="*/ 227 w 681"/>
                <a:gd name="T17" fmla="*/ 284 h 737"/>
                <a:gd name="T18" fmla="*/ 171 w 681"/>
                <a:gd name="T19" fmla="*/ 284 h 737"/>
                <a:gd name="T20" fmla="*/ 171 w 681"/>
                <a:gd name="T21" fmla="*/ 397 h 737"/>
                <a:gd name="T22" fmla="*/ 57 w 681"/>
                <a:gd name="T23" fmla="*/ 397 h 737"/>
                <a:gd name="T24" fmla="*/ 57 w 681"/>
                <a:gd name="T25" fmla="*/ 567 h 737"/>
                <a:gd name="T26" fmla="*/ 0 w 681"/>
                <a:gd name="T27" fmla="*/ 567 h 737"/>
                <a:gd name="T28" fmla="*/ 0 w 681"/>
                <a:gd name="T29" fmla="*/ 681 h 737"/>
                <a:gd name="T30" fmla="*/ 57 w 681"/>
                <a:gd name="T31" fmla="*/ 681 h 737"/>
                <a:gd name="T32" fmla="*/ 57 w 681"/>
                <a:gd name="T33" fmla="*/ 737 h 737"/>
                <a:gd name="T34" fmla="*/ 171 w 681"/>
                <a:gd name="T35" fmla="*/ 737 h 737"/>
                <a:gd name="T36" fmla="*/ 171 w 681"/>
                <a:gd name="T37" fmla="*/ 681 h 737"/>
                <a:gd name="T38" fmla="*/ 227 w 681"/>
                <a:gd name="T39" fmla="*/ 681 h 737"/>
                <a:gd name="T40" fmla="*/ 227 w 681"/>
                <a:gd name="T41" fmla="*/ 624 h 737"/>
                <a:gd name="T42" fmla="*/ 284 w 681"/>
                <a:gd name="T43" fmla="*/ 624 h 737"/>
                <a:gd name="T44" fmla="*/ 284 w 681"/>
                <a:gd name="T45" fmla="*/ 681 h 737"/>
                <a:gd name="T46" fmla="*/ 341 w 681"/>
                <a:gd name="T47" fmla="*/ 681 h 737"/>
                <a:gd name="T48" fmla="*/ 341 w 681"/>
                <a:gd name="T49" fmla="*/ 624 h 737"/>
                <a:gd name="T50" fmla="*/ 397 w 681"/>
                <a:gd name="T51" fmla="*/ 624 h 737"/>
                <a:gd name="T52" fmla="*/ 397 w 681"/>
                <a:gd name="T53" fmla="*/ 681 h 737"/>
                <a:gd name="T54" fmla="*/ 454 w 681"/>
                <a:gd name="T55" fmla="*/ 681 h 737"/>
                <a:gd name="T56" fmla="*/ 454 w 681"/>
                <a:gd name="T57" fmla="*/ 737 h 737"/>
                <a:gd name="T58" fmla="*/ 511 w 681"/>
                <a:gd name="T59" fmla="*/ 737 h 737"/>
                <a:gd name="T60" fmla="*/ 511 w 681"/>
                <a:gd name="T61" fmla="*/ 681 h 737"/>
                <a:gd name="T62" fmla="*/ 568 w 681"/>
                <a:gd name="T63" fmla="*/ 681 h 737"/>
                <a:gd name="T64" fmla="*/ 568 w 681"/>
                <a:gd name="T65" fmla="*/ 737 h 737"/>
                <a:gd name="T66" fmla="*/ 624 w 681"/>
                <a:gd name="T67" fmla="*/ 737 h 737"/>
                <a:gd name="T68" fmla="*/ 624 w 681"/>
                <a:gd name="T69" fmla="*/ 567 h 737"/>
                <a:gd name="T70" fmla="*/ 681 w 681"/>
                <a:gd name="T71" fmla="*/ 567 h 737"/>
                <a:gd name="T72" fmla="*/ 681 w 681"/>
                <a:gd name="T73" fmla="*/ 454 h 737"/>
                <a:gd name="T74" fmla="*/ 624 w 681"/>
                <a:gd name="T75" fmla="*/ 454 h 737"/>
                <a:gd name="T76" fmla="*/ 624 w 681"/>
                <a:gd name="T77" fmla="*/ 284 h 737"/>
                <a:gd name="T78" fmla="*/ 568 w 681"/>
                <a:gd name="T79" fmla="*/ 284 h 737"/>
                <a:gd name="T80" fmla="*/ 568 w 681"/>
                <a:gd name="T81" fmla="*/ 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1" h="737">
                  <a:moveTo>
                    <a:pt x="568" y="0"/>
                  </a:moveTo>
                  <a:lnTo>
                    <a:pt x="341" y="0"/>
                  </a:lnTo>
                  <a:lnTo>
                    <a:pt x="341" y="57"/>
                  </a:lnTo>
                  <a:lnTo>
                    <a:pt x="171" y="57"/>
                  </a:lnTo>
                  <a:lnTo>
                    <a:pt x="171" y="0"/>
                  </a:lnTo>
                  <a:lnTo>
                    <a:pt x="114" y="0"/>
                  </a:lnTo>
                  <a:lnTo>
                    <a:pt x="114" y="170"/>
                  </a:lnTo>
                  <a:lnTo>
                    <a:pt x="227" y="170"/>
                  </a:lnTo>
                  <a:lnTo>
                    <a:pt x="227" y="284"/>
                  </a:lnTo>
                  <a:lnTo>
                    <a:pt x="171" y="284"/>
                  </a:lnTo>
                  <a:lnTo>
                    <a:pt x="171" y="397"/>
                  </a:lnTo>
                  <a:lnTo>
                    <a:pt x="57" y="397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681"/>
                  </a:lnTo>
                  <a:lnTo>
                    <a:pt x="57" y="681"/>
                  </a:lnTo>
                  <a:lnTo>
                    <a:pt x="57" y="737"/>
                  </a:lnTo>
                  <a:lnTo>
                    <a:pt x="171" y="737"/>
                  </a:lnTo>
                  <a:lnTo>
                    <a:pt x="171" y="681"/>
                  </a:lnTo>
                  <a:lnTo>
                    <a:pt x="227" y="681"/>
                  </a:lnTo>
                  <a:lnTo>
                    <a:pt x="227" y="624"/>
                  </a:lnTo>
                  <a:lnTo>
                    <a:pt x="284" y="624"/>
                  </a:lnTo>
                  <a:lnTo>
                    <a:pt x="284" y="681"/>
                  </a:lnTo>
                  <a:lnTo>
                    <a:pt x="341" y="681"/>
                  </a:lnTo>
                  <a:lnTo>
                    <a:pt x="341" y="624"/>
                  </a:lnTo>
                  <a:lnTo>
                    <a:pt x="397" y="624"/>
                  </a:lnTo>
                  <a:lnTo>
                    <a:pt x="397" y="681"/>
                  </a:lnTo>
                  <a:lnTo>
                    <a:pt x="454" y="681"/>
                  </a:lnTo>
                  <a:lnTo>
                    <a:pt x="454" y="737"/>
                  </a:lnTo>
                  <a:lnTo>
                    <a:pt x="511" y="737"/>
                  </a:lnTo>
                  <a:lnTo>
                    <a:pt x="511" y="681"/>
                  </a:lnTo>
                  <a:lnTo>
                    <a:pt x="568" y="681"/>
                  </a:lnTo>
                  <a:lnTo>
                    <a:pt x="568" y="737"/>
                  </a:lnTo>
                  <a:lnTo>
                    <a:pt x="624" y="737"/>
                  </a:lnTo>
                  <a:lnTo>
                    <a:pt x="624" y="567"/>
                  </a:lnTo>
                  <a:lnTo>
                    <a:pt x="681" y="567"/>
                  </a:lnTo>
                  <a:lnTo>
                    <a:pt x="681" y="454"/>
                  </a:lnTo>
                  <a:lnTo>
                    <a:pt x="624" y="454"/>
                  </a:lnTo>
                  <a:lnTo>
                    <a:pt x="624" y="284"/>
                  </a:lnTo>
                  <a:lnTo>
                    <a:pt x="568" y="284"/>
                  </a:lnTo>
                  <a:lnTo>
                    <a:pt x="568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38" name="Freeform 6">
              <a:extLst>
                <a:ext uri="{FF2B5EF4-FFF2-40B4-BE49-F238E27FC236}">
                  <a16:creationId xmlns:a16="http://schemas.microsoft.com/office/drawing/2014/main" id="{FC52D89C-3B58-42CC-8AF5-B68A0BF57B7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9" y="1947"/>
              <a:ext cx="964" cy="510"/>
            </a:xfrm>
            <a:custGeom>
              <a:avLst/>
              <a:gdLst>
                <a:gd name="T0" fmla="*/ 0 w 964"/>
                <a:gd name="T1" fmla="*/ 453 h 510"/>
                <a:gd name="T2" fmla="*/ 0 w 964"/>
                <a:gd name="T3" fmla="*/ 510 h 510"/>
                <a:gd name="T4" fmla="*/ 170 w 964"/>
                <a:gd name="T5" fmla="*/ 510 h 510"/>
                <a:gd name="T6" fmla="*/ 170 w 964"/>
                <a:gd name="T7" fmla="*/ 453 h 510"/>
                <a:gd name="T8" fmla="*/ 397 w 964"/>
                <a:gd name="T9" fmla="*/ 453 h 510"/>
                <a:gd name="T10" fmla="*/ 397 w 964"/>
                <a:gd name="T11" fmla="*/ 397 h 510"/>
                <a:gd name="T12" fmla="*/ 510 w 964"/>
                <a:gd name="T13" fmla="*/ 397 h 510"/>
                <a:gd name="T14" fmla="*/ 510 w 964"/>
                <a:gd name="T15" fmla="*/ 340 h 510"/>
                <a:gd name="T16" fmla="*/ 623 w 964"/>
                <a:gd name="T17" fmla="*/ 340 h 510"/>
                <a:gd name="T18" fmla="*/ 623 w 964"/>
                <a:gd name="T19" fmla="*/ 453 h 510"/>
                <a:gd name="T20" fmla="*/ 737 w 964"/>
                <a:gd name="T21" fmla="*/ 453 h 510"/>
                <a:gd name="T22" fmla="*/ 737 w 964"/>
                <a:gd name="T23" fmla="*/ 510 h 510"/>
                <a:gd name="T24" fmla="*/ 907 w 964"/>
                <a:gd name="T25" fmla="*/ 510 h 510"/>
                <a:gd name="T26" fmla="*/ 907 w 964"/>
                <a:gd name="T27" fmla="*/ 340 h 510"/>
                <a:gd name="T28" fmla="*/ 964 w 964"/>
                <a:gd name="T29" fmla="*/ 340 h 510"/>
                <a:gd name="T30" fmla="*/ 964 w 964"/>
                <a:gd name="T31" fmla="*/ 226 h 510"/>
                <a:gd name="T32" fmla="*/ 737 w 964"/>
                <a:gd name="T33" fmla="*/ 226 h 510"/>
                <a:gd name="T34" fmla="*/ 737 w 964"/>
                <a:gd name="T35" fmla="*/ 170 h 510"/>
                <a:gd name="T36" fmla="*/ 680 w 964"/>
                <a:gd name="T37" fmla="*/ 170 h 510"/>
                <a:gd name="T38" fmla="*/ 680 w 964"/>
                <a:gd name="T39" fmla="*/ 0 h 510"/>
                <a:gd name="T40" fmla="*/ 623 w 964"/>
                <a:gd name="T41" fmla="*/ 0 h 510"/>
                <a:gd name="T42" fmla="*/ 623 w 964"/>
                <a:gd name="T43" fmla="*/ 56 h 510"/>
                <a:gd name="T44" fmla="*/ 567 w 964"/>
                <a:gd name="T45" fmla="*/ 56 h 510"/>
                <a:gd name="T46" fmla="*/ 567 w 964"/>
                <a:gd name="T47" fmla="*/ 113 h 510"/>
                <a:gd name="T48" fmla="*/ 510 w 964"/>
                <a:gd name="T49" fmla="*/ 113 h 510"/>
                <a:gd name="T50" fmla="*/ 510 w 964"/>
                <a:gd name="T51" fmla="*/ 170 h 510"/>
                <a:gd name="T52" fmla="*/ 453 w 964"/>
                <a:gd name="T53" fmla="*/ 170 h 510"/>
                <a:gd name="T54" fmla="*/ 453 w 964"/>
                <a:gd name="T55" fmla="*/ 226 h 510"/>
                <a:gd name="T56" fmla="*/ 170 w 964"/>
                <a:gd name="T57" fmla="*/ 226 h 510"/>
                <a:gd name="T58" fmla="*/ 170 w 964"/>
                <a:gd name="T59" fmla="*/ 340 h 510"/>
                <a:gd name="T60" fmla="*/ 113 w 964"/>
                <a:gd name="T61" fmla="*/ 340 h 510"/>
                <a:gd name="T62" fmla="*/ 113 w 964"/>
                <a:gd name="T63" fmla="*/ 397 h 510"/>
                <a:gd name="T64" fmla="*/ 56 w 964"/>
                <a:gd name="T65" fmla="*/ 397 h 510"/>
                <a:gd name="T66" fmla="*/ 56 w 964"/>
                <a:gd name="T67" fmla="*/ 453 h 510"/>
                <a:gd name="T68" fmla="*/ 0 w 964"/>
                <a:gd name="T69" fmla="*/ 453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64" h="510">
                  <a:moveTo>
                    <a:pt x="0" y="453"/>
                  </a:moveTo>
                  <a:lnTo>
                    <a:pt x="0" y="510"/>
                  </a:lnTo>
                  <a:lnTo>
                    <a:pt x="170" y="510"/>
                  </a:lnTo>
                  <a:lnTo>
                    <a:pt x="170" y="453"/>
                  </a:lnTo>
                  <a:lnTo>
                    <a:pt x="397" y="453"/>
                  </a:lnTo>
                  <a:lnTo>
                    <a:pt x="397" y="397"/>
                  </a:lnTo>
                  <a:lnTo>
                    <a:pt x="510" y="397"/>
                  </a:lnTo>
                  <a:lnTo>
                    <a:pt x="510" y="340"/>
                  </a:lnTo>
                  <a:lnTo>
                    <a:pt x="623" y="340"/>
                  </a:lnTo>
                  <a:lnTo>
                    <a:pt x="623" y="453"/>
                  </a:lnTo>
                  <a:lnTo>
                    <a:pt x="737" y="453"/>
                  </a:lnTo>
                  <a:lnTo>
                    <a:pt x="737" y="510"/>
                  </a:lnTo>
                  <a:lnTo>
                    <a:pt x="907" y="510"/>
                  </a:lnTo>
                  <a:lnTo>
                    <a:pt x="907" y="340"/>
                  </a:lnTo>
                  <a:lnTo>
                    <a:pt x="964" y="340"/>
                  </a:lnTo>
                  <a:lnTo>
                    <a:pt x="964" y="226"/>
                  </a:lnTo>
                  <a:lnTo>
                    <a:pt x="737" y="226"/>
                  </a:lnTo>
                  <a:lnTo>
                    <a:pt x="737" y="170"/>
                  </a:lnTo>
                  <a:lnTo>
                    <a:pt x="680" y="170"/>
                  </a:lnTo>
                  <a:lnTo>
                    <a:pt x="680" y="0"/>
                  </a:lnTo>
                  <a:lnTo>
                    <a:pt x="623" y="0"/>
                  </a:lnTo>
                  <a:lnTo>
                    <a:pt x="623" y="56"/>
                  </a:lnTo>
                  <a:lnTo>
                    <a:pt x="567" y="56"/>
                  </a:lnTo>
                  <a:lnTo>
                    <a:pt x="567" y="113"/>
                  </a:lnTo>
                  <a:lnTo>
                    <a:pt x="510" y="113"/>
                  </a:lnTo>
                  <a:lnTo>
                    <a:pt x="510" y="170"/>
                  </a:lnTo>
                  <a:lnTo>
                    <a:pt x="453" y="170"/>
                  </a:lnTo>
                  <a:lnTo>
                    <a:pt x="453" y="226"/>
                  </a:lnTo>
                  <a:lnTo>
                    <a:pt x="170" y="226"/>
                  </a:lnTo>
                  <a:lnTo>
                    <a:pt x="170" y="340"/>
                  </a:lnTo>
                  <a:lnTo>
                    <a:pt x="113" y="340"/>
                  </a:lnTo>
                  <a:lnTo>
                    <a:pt x="113" y="397"/>
                  </a:lnTo>
                  <a:lnTo>
                    <a:pt x="56" y="397"/>
                  </a:lnTo>
                  <a:lnTo>
                    <a:pt x="56" y="453"/>
                  </a:lnTo>
                  <a:lnTo>
                    <a:pt x="0" y="45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39" name="Freeform 7">
              <a:extLst>
                <a:ext uri="{FF2B5EF4-FFF2-40B4-BE49-F238E27FC236}">
                  <a16:creationId xmlns:a16="http://schemas.microsoft.com/office/drawing/2014/main" id="{CA534B52-9533-48B9-9330-BF26EB409DDC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8" y="3761"/>
              <a:ext cx="1588" cy="1815"/>
            </a:xfrm>
            <a:custGeom>
              <a:avLst/>
              <a:gdLst>
                <a:gd name="T0" fmla="*/ 0 w 1588"/>
                <a:gd name="T1" fmla="*/ 1758 h 1815"/>
                <a:gd name="T2" fmla="*/ 57 w 1588"/>
                <a:gd name="T3" fmla="*/ 1815 h 1815"/>
                <a:gd name="T4" fmla="*/ 114 w 1588"/>
                <a:gd name="T5" fmla="*/ 1758 h 1815"/>
                <a:gd name="T6" fmla="*/ 397 w 1588"/>
                <a:gd name="T7" fmla="*/ 1701 h 1815"/>
                <a:gd name="T8" fmla="*/ 454 w 1588"/>
                <a:gd name="T9" fmla="*/ 1644 h 1815"/>
                <a:gd name="T10" fmla="*/ 567 w 1588"/>
                <a:gd name="T11" fmla="*/ 1588 h 1815"/>
                <a:gd name="T12" fmla="*/ 681 w 1588"/>
                <a:gd name="T13" fmla="*/ 1531 h 1815"/>
                <a:gd name="T14" fmla="*/ 738 w 1588"/>
                <a:gd name="T15" fmla="*/ 1474 h 1815"/>
                <a:gd name="T16" fmla="*/ 908 w 1588"/>
                <a:gd name="T17" fmla="*/ 1418 h 1815"/>
                <a:gd name="T18" fmla="*/ 964 w 1588"/>
                <a:gd name="T19" fmla="*/ 1361 h 1815"/>
                <a:gd name="T20" fmla="*/ 1191 w 1588"/>
                <a:gd name="T21" fmla="*/ 1248 h 1815"/>
                <a:gd name="T22" fmla="*/ 1305 w 1588"/>
                <a:gd name="T23" fmla="*/ 1134 h 1815"/>
                <a:gd name="T24" fmla="*/ 1361 w 1588"/>
                <a:gd name="T25" fmla="*/ 1021 h 1815"/>
                <a:gd name="T26" fmla="*/ 1418 w 1588"/>
                <a:gd name="T27" fmla="*/ 907 h 1815"/>
                <a:gd name="T28" fmla="*/ 1531 w 1588"/>
                <a:gd name="T29" fmla="*/ 737 h 1815"/>
                <a:gd name="T30" fmla="*/ 1475 w 1588"/>
                <a:gd name="T31" fmla="*/ 624 h 1815"/>
                <a:gd name="T32" fmla="*/ 1418 w 1588"/>
                <a:gd name="T33" fmla="*/ 510 h 1815"/>
                <a:gd name="T34" fmla="*/ 1475 w 1588"/>
                <a:gd name="T35" fmla="*/ 454 h 1815"/>
                <a:gd name="T36" fmla="*/ 1531 w 1588"/>
                <a:gd name="T37" fmla="*/ 340 h 1815"/>
                <a:gd name="T38" fmla="*/ 1475 w 1588"/>
                <a:gd name="T39" fmla="*/ 284 h 1815"/>
                <a:gd name="T40" fmla="*/ 1588 w 1588"/>
                <a:gd name="T41" fmla="*/ 227 h 1815"/>
                <a:gd name="T42" fmla="*/ 1418 w 1588"/>
                <a:gd name="T43" fmla="*/ 170 h 1815"/>
                <a:gd name="T44" fmla="*/ 1305 w 1588"/>
                <a:gd name="T45" fmla="*/ 114 h 1815"/>
                <a:gd name="T46" fmla="*/ 1078 w 1588"/>
                <a:gd name="T47" fmla="*/ 57 h 1815"/>
                <a:gd name="T48" fmla="*/ 908 w 1588"/>
                <a:gd name="T49" fmla="*/ 0 h 1815"/>
                <a:gd name="T50" fmla="*/ 794 w 1588"/>
                <a:gd name="T51" fmla="*/ 57 h 1815"/>
                <a:gd name="T52" fmla="*/ 738 w 1588"/>
                <a:gd name="T53" fmla="*/ 114 h 1815"/>
                <a:gd name="T54" fmla="*/ 567 w 1588"/>
                <a:gd name="T55" fmla="*/ 227 h 1815"/>
                <a:gd name="T56" fmla="*/ 454 w 1588"/>
                <a:gd name="T57" fmla="*/ 114 h 1815"/>
                <a:gd name="T58" fmla="*/ 284 w 1588"/>
                <a:gd name="T59" fmla="*/ 170 h 1815"/>
                <a:gd name="T60" fmla="*/ 227 w 1588"/>
                <a:gd name="T61" fmla="*/ 284 h 1815"/>
                <a:gd name="T62" fmla="*/ 284 w 1588"/>
                <a:gd name="T63" fmla="*/ 340 h 1815"/>
                <a:gd name="T64" fmla="*/ 227 w 1588"/>
                <a:gd name="T65" fmla="*/ 397 h 1815"/>
                <a:gd name="T66" fmla="*/ 170 w 1588"/>
                <a:gd name="T67" fmla="*/ 454 h 1815"/>
                <a:gd name="T68" fmla="*/ 227 w 1588"/>
                <a:gd name="T69" fmla="*/ 567 h 1815"/>
                <a:gd name="T70" fmla="*/ 341 w 1588"/>
                <a:gd name="T71" fmla="*/ 624 h 1815"/>
                <a:gd name="T72" fmla="*/ 284 w 1588"/>
                <a:gd name="T73" fmla="*/ 907 h 1815"/>
                <a:gd name="T74" fmla="*/ 341 w 1588"/>
                <a:gd name="T75" fmla="*/ 1021 h 1815"/>
                <a:gd name="T76" fmla="*/ 284 w 1588"/>
                <a:gd name="T77" fmla="*/ 1077 h 1815"/>
                <a:gd name="T78" fmla="*/ 227 w 1588"/>
                <a:gd name="T79" fmla="*/ 1361 h 1815"/>
                <a:gd name="T80" fmla="*/ 170 w 1588"/>
                <a:gd name="T81" fmla="*/ 1531 h 1815"/>
                <a:gd name="T82" fmla="*/ 57 w 1588"/>
                <a:gd name="T83" fmla="*/ 1588 h 1815"/>
                <a:gd name="T84" fmla="*/ 0 w 1588"/>
                <a:gd name="T85" fmla="*/ 1644 h 1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88" h="1815">
                  <a:moveTo>
                    <a:pt x="0" y="1644"/>
                  </a:moveTo>
                  <a:lnTo>
                    <a:pt x="0" y="1758"/>
                  </a:lnTo>
                  <a:lnTo>
                    <a:pt x="57" y="1758"/>
                  </a:lnTo>
                  <a:lnTo>
                    <a:pt x="57" y="1815"/>
                  </a:lnTo>
                  <a:lnTo>
                    <a:pt x="114" y="1815"/>
                  </a:lnTo>
                  <a:lnTo>
                    <a:pt x="114" y="1758"/>
                  </a:lnTo>
                  <a:lnTo>
                    <a:pt x="397" y="1758"/>
                  </a:lnTo>
                  <a:lnTo>
                    <a:pt x="397" y="1701"/>
                  </a:lnTo>
                  <a:lnTo>
                    <a:pt x="454" y="1701"/>
                  </a:lnTo>
                  <a:lnTo>
                    <a:pt x="454" y="1644"/>
                  </a:lnTo>
                  <a:lnTo>
                    <a:pt x="567" y="1644"/>
                  </a:lnTo>
                  <a:lnTo>
                    <a:pt x="567" y="1588"/>
                  </a:lnTo>
                  <a:lnTo>
                    <a:pt x="681" y="1588"/>
                  </a:lnTo>
                  <a:lnTo>
                    <a:pt x="681" y="1531"/>
                  </a:lnTo>
                  <a:lnTo>
                    <a:pt x="738" y="1531"/>
                  </a:lnTo>
                  <a:lnTo>
                    <a:pt x="738" y="1474"/>
                  </a:lnTo>
                  <a:lnTo>
                    <a:pt x="908" y="1474"/>
                  </a:lnTo>
                  <a:lnTo>
                    <a:pt x="908" y="1418"/>
                  </a:lnTo>
                  <a:lnTo>
                    <a:pt x="964" y="1418"/>
                  </a:lnTo>
                  <a:lnTo>
                    <a:pt x="964" y="1361"/>
                  </a:lnTo>
                  <a:lnTo>
                    <a:pt x="1191" y="1361"/>
                  </a:lnTo>
                  <a:lnTo>
                    <a:pt x="1191" y="1248"/>
                  </a:lnTo>
                  <a:lnTo>
                    <a:pt x="1305" y="1248"/>
                  </a:lnTo>
                  <a:lnTo>
                    <a:pt x="1305" y="1134"/>
                  </a:lnTo>
                  <a:lnTo>
                    <a:pt x="1361" y="1134"/>
                  </a:lnTo>
                  <a:lnTo>
                    <a:pt x="1361" y="1021"/>
                  </a:lnTo>
                  <a:lnTo>
                    <a:pt x="1418" y="1021"/>
                  </a:lnTo>
                  <a:lnTo>
                    <a:pt x="1418" y="907"/>
                  </a:lnTo>
                  <a:lnTo>
                    <a:pt x="1531" y="907"/>
                  </a:lnTo>
                  <a:lnTo>
                    <a:pt x="1531" y="737"/>
                  </a:lnTo>
                  <a:lnTo>
                    <a:pt x="1475" y="737"/>
                  </a:lnTo>
                  <a:lnTo>
                    <a:pt x="1475" y="624"/>
                  </a:lnTo>
                  <a:lnTo>
                    <a:pt x="1418" y="624"/>
                  </a:lnTo>
                  <a:lnTo>
                    <a:pt x="1418" y="510"/>
                  </a:lnTo>
                  <a:lnTo>
                    <a:pt x="1475" y="510"/>
                  </a:lnTo>
                  <a:lnTo>
                    <a:pt x="1475" y="454"/>
                  </a:lnTo>
                  <a:lnTo>
                    <a:pt x="1531" y="454"/>
                  </a:lnTo>
                  <a:lnTo>
                    <a:pt x="1531" y="340"/>
                  </a:lnTo>
                  <a:lnTo>
                    <a:pt x="1475" y="340"/>
                  </a:lnTo>
                  <a:lnTo>
                    <a:pt x="1475" y="284"/>
                  </a:lnTo>
                  <a:lnTo>
                    <a:pt x="1475" y="227"/>
                  </a:lnTo>
                  <a:lnTo>
                    <a:pt x="1588" y="227"/>
                  </a:lnTo>
                  <a:lnTo>
                    <a:pt x="1588" y="170"/>
                  </a:lnTo>
                  <a:lnTo>
                    <a:pt x="1418" y="170"/>
                  </a:lnTo>
                  <a:lnTo>
                    <a:pt x="1418" y="114"/>
                  </a:lnTo>
                  <a:lnTo>
                    <a:pt x="1305" y="114"/>
                  </a:lnTo>
                  <a:lnTo>
                    <a:pt x="1305" y="57"/>
                  </a:lnTo>
                  <a:lnTo>
                    <a:pt x="1078" y="57"/>
                  </a:lnTo>
                  <a:lnTo>
                    <a:pt x="1078" y="0"/>
                  </a:lnTo>
                  <a:lnTo>
                    <a:pt x="908" y="0"/>
                  </a:lnTo>
                  <a:lnTo>
                    <a:pt x="908" y="57"/>
                  </a:lnTo>
                  <a:lnTo>
                    <a:pt x="794" y="57"/>
                  </a:lnTo>
                  <a:lnTo>
                    <a:pt x="794" y="114"/>
                  </a:lnTo>
                  <a:lnTo>
                    <a:pt x="738" y="114"/>
                  </a:lnTo>
                  <a:lnTo>
                    <a:pt x="738" y="227"/>
                  </a:lnTo>
                  <a:lnTo>
                    <a:pt x="567" y="227"/>
                  </a:lnTo>
                  <a:lnTo>
                    <a:pt x="567" y="114"/>
                  </a:lnTo>
                  <a:lnTo>
                    <a:pt x="454" y="114"/>
                  </a:lnTo>
                  <a:lnTo>
                    <a:pt x="454" y="170"/>
                  </a:lnTo>
                  <a:lnTo>
                    <a:pt x="284" y="170"/>
                  </a:lnTo>
                  <a:lnTo>
                    <a:pt x="284" y="284"/>
                  </a:lnTo>
                  <a:lnTo>
                    <a:pt x="227" y="284"/>
                  </a:lnTo>
                  <a:lnTo>
                    <a:pt x="227" y="340"/>
                  </a:lnTo>
                  <a:lnTo>
                    <a:pt x="284" y="340"/>
                  </a:lnTo>
                  <a:lnTo>
                    <a:pt x="284" y="397"/>
                  </a:lnTo>
                  <a:lnTo>
                    <a:pt x="227" y="397"/>
                  </a:lnTo>
                  <a:lnTo>
                    <a:pt x="227" y="454"/>
                  </a:lnTo>
                  <a:lnTo>
                    <a:pt x="170" y="454"/>
                  </a:lnTo>
                  <a:lnTo>
                    <a:pt x="170" y="567"/>
                  </a:lnTo>
                  <a:lnTo>
                    <a:pt x="227" y="567"/>
                  </a:lnTo>
                  <a:lnTo>
                    <a:pt x="227" y="624"/>
                  </a:lnTo>
                  <a:lnTo>
                    <a:pt x="341" y="624"/>
                  </a:lnTo>
                  <a:lnTo>
                    <a:pt x="341" y="907"/>
                  </a:lnTo>
                  <a:lnTo>
                    <a:pt x="284" y="907"/>
                  </a:lnTo>
                  <a:lnTo>
                    <a:pt x="284" y="1021"/>
                  </a:lnTo>
                  <a:lnTo>
                    <a:pt x="341" y="1021"/>
                  </a:lnTo>
                  <a:lnTo>
                    <a:pt x="341" y="1077"/>
                  </a:lnTo>
                  <a:lnTo>
                    <a:pt x="284" y="1077"/>
                  </a:lnTo>
                  <a:lnTo>
                    <a:pt x="284" y="1361"/>
                  </a:lnTo>
                  <a:lnTo>
                    <a:pt x="227" y="1361"/>
                  </a:lnTo>
                  <a:lnTo>
                    <a:pt x="227" y="1531"/>
                  </a:lnTo>
                  <a:lnTo>
                    <a:pt x="170" y="1531"/>
                  </a:lnTo>
                  <a:lnTo>
                    <a:pt x="170" y="1588"/>
                  </a:lnTo>
                  <a:lnTo>
                    <a:pt x="57" y="1588"/>
                  </a:lnTo>
                  <a:lnTo>
                    <a:pt x="57" y="1644"/>
                  </a:lnTo>
                  <a:lnTo>
                    <a:pt x="0" y="164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0" name="Freeform 8">
              <a:extLst>
                <a:ext uri="{FF2B5EF4-FFF2-40B4-BE49-F238E27FC236}">
                  <a16:creationId xmlns:a16="http://schemas.microsoft.com/office/drawing/2014/main" id="{41C48B48-128B-4460-ABE5-9E72FEDB7171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1" y="3534"/>
              <a:ext cx="1248" cy="1871"/>
            </a:xfrm>
            <a:custGeom>
              <a:avLst/>
              <a:gdLst>
                <a:gd name="T0" fmla="*/ 794 w 1248"/>
                <a:gd name="T1" fmla="*/ 1871 h 1871"/>
                <a:gd name="T2" fmla="*/ 907 w 1248"/>
                <a:gd name="T3" fmla="*/ 1815 h 1871"/>
                <a:gd name="T4" fmla="*/ 964 w 1248"/>
                <a:gd name="T5" fmla="*/ 1758 h 1871"/>
                <a:gd name="T6" fmla="*/ 1021 w 1248"/>
                <a:gd name="T7" fmla="*/ 1588 h 1871"/>
                <a:gd name="T8" fmla="*/ 1078 w 1248"/>
                <a:gd name="T9" fmla="*/ 1304 h 1871"/>
                <a:gd name="T10" fmla="*/ 1021 w 1248"/>
                <a:gd name="T11" fmla="*/ 1248 h 1871"/>
                <a:gd name="T12" fmla="*/ 1078 w 1248"/>
                <a:gd name="T13" fmla="*/ 1134 h 1871"/>
                <a:gd name="T14" fmla="*/ 964 w 1248"/>
                <a:gd name="T15" fmla="*/ 851 h 1871"/>
                <a:gd name="T16" fmla="*/ 907 w 1248"/>
                <a:gd name="T17" fmla="*/ 794 h 1871"/>
                <a:gd name="T18" fmla="*/ 964 w 1248"/>
                <a:gd name="T19" fmla="*/ 681 h 1871"/>
                <a:gd name="T20" fmla="*/ 1021 w 1248"/>
                <a:gd name="T21" fmla="*/ 624 h 1871"/>
                <a:gd name="T22" fmla="*/ 964 w 1248"/>
                <a:gd name="T23" fmla="*/ 567 h 1871"/>
                <a:gd name="T24" fmla="*/ 1021 w 1248"/>
                <a:gd name="T25" fmla="*/ 511 h 1871"/>
                <a:gd name="T26" fmla="*/ 1134 w 1248"/>
                <a:gd name="T27" fmla="*/ 397 h 1871"/>
                <a:gd name="T28" fmla="*/ 1191 w 1248"/>
                <a:gd name="T29" fmla="*/ 284 h 1871"/>
                <a:gd name="T30" fmla="*/ 1134 w 1248"/>
                <a:gd name="T31" fmla="*/ 170 h 1871"/>
                <a:gd name="T32" fmla="*/ 1248 w 1248"/>
                <a:gd name="T33" fmla="*/ 114 h 1871"/>
                <a:gd name="T34" fmla="*/ 964 w 1248"/>
                <a:gd name="T35" fmla="*/ 0 h 1871"/>
                <a:gd name="T36" fmla="*/ 907 w 1248"/>
                <a:gd name="T37" fmla="*/ 57 h 1871"/>
                <a:gd name="T38" fmla="*/ 851 w 1248"/>
                <a:gd name="T39" fmla="*/ 114 h 1871"/>
                <a:gd name="T40" fmla="*/ 794 w 1248"/>
                <a:gd name="T41" fmla="*/ 170 h 1871"/>
                <a:gd name="T42" fmla="*/ 567 w 1248"/>
                <a:gd name="T43" fmla="*/ 284 h 1871"/>
                <a:gd name="T44" fmla="*/ 511 w 1248"/>
                <a:gd name="T45" fmla="*/ 227 h 1871"/>
                <a:gd name="T46" fmla="*/ 340 w 1248"/>
                <a:gd name="T47" fmla="*/ 170 h 1871"/>
                <a:gd name="T48" fmla="*/ 284 w 1248"/>
                <a:gd name="T49" fmla="*/ 227 h 1871"/>
                <a:gd name="T50" fmla="*/ 227 w 1248"/>
                <a:gd name="T51" fmla="*/ 284 h 1871"/>
                <a:gd name="T52" fmla="*/ 57 w 1248"/>
                <a:gd name="T53" fmla="*/ 341 h 1871"/>
                <a:gd name="T54" fmla="*/ 0 w 1248"/>
                <a:gd name="T55" fmla="*/ 397 h 1871"/>
                <a:gd name="T56" fmla="*/ 57 w 1248"/>
                <a:gd name="T57" fmla="*/ 511 h 1871"/>
                <a:gd name="T58" fmla="*/ 114 w 1248"/>
                <a:gd name="T59" fmla="*/ 567 h 1871"/>
                <a:gd name="T60" fmla="*/ 170 w 1248"/>
                <a:gd name="T61" fmla="*/ 737 h 1871"/>
                <a:gd name="T62" fmla="*/ 227 w 1248"/>
                <a:gd name="T63" fmla="*/ 851 h 1871"/>
                <a:gd name="T64" fmla="*/ 284 w 1248"/>
                <a:gd name="T65" fmla="*/ 908 h 1871"/>
                <a:gd name="T66" fmla="*/ 340 w 1248"/>
                <a:gd name="T67" fmla="*/ 1021 h 1871"/>
                <a:gd name="T68" fmla="*/ 284 w 1248"/>
                <a:gd name="T69" fmla="*/ 1078 h 1871"/>
                <a:gd name="T70" fmla="*/ 340 w 1248"/>
                <a:gd name="T71" fmla="*/ 1531 h 1871"/>
                <a:gd name="T72" fmla="*/ 397 w 1248"/>
                <a:gd name="T73" fmla="*/ 1588 h 1871"/>
                <a:gd name="T74" fmla="*/ 454 w 1248"/>
                <a:gd name="T75" fmla="*/ 1645 h 1871"/>
                <a:gd name="T76" fmla="*/ 511 w 1248"/>
                <a:gd name="T77" fmla="*/ 1701 h 1871"/>
                <a:gd name="T78" fmla="*/ 624 w 1248"/>
                <a:gd name="T79" fmla="*/ 1758 h 1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48" h="1871">
                  <a:moveTo>
                    <a:pt x="624" y="1871"/>
                  </a:moveTo>
                  <a:lnTo>
                    <a:pt x="794" y="1871"/>
                  </a:lnTo>
                  <a:lnTo>
                    <a:pt x="794" y="1815"/>
                  </a:lnTo>
                  <a:lnTo>
                    <a:pt x="907" y="1815"/>
                  </a:lnTo>
                  <a:lnTo>
                    <a:pt x="907" y="1758"/>
                  </a:lnTo>
                  <a:lnTo>
                    <a:pt x="964" y="1758"/>
                  </a:lnTo>
                  <a:lnTo>
                    <a:pt x="964" y="1588"/>
                  </a:lnTo>
                  <a:lnTo>
                    <a:pt x="1021" y="1588"/>
                  </a:lnTo>
                  <a:lnTo>
                    <a:pt x="1021" y="1304"/>
                  </a:lnTo>
                  <a:lnTo>
                    <a:pt x="1078" y="1304"/>
                  </a:lnTo>
                  <a:lnTo>
                    <a:pt x="1078" y="1248"/>
                  </a:lnTo>
                  <a:lnTo>
                    <a:pt x="1021" y="1248"/>
                  </a:lnTo>
                  <a:lnTo>
                    <a:pt x="1021" y="1134"/>
                  </a:lnTo>
                  <a:lnTo>
                    <a:pt x="1078" y="1134"/>
                  </a:lnTo>
                  <a:lnTo>
                    <a:pt x="1078" y="851"/>
                  </a:lnTo>
                  <a:lnTo>
                    <a:pt x="964" y="851"/>
                  </a:lnTo>
                  <a:lnTo>
                    <a:pt x="964" y="794"/>
                  </a:lnTo>
                  <a:lnTo>
                    <a:pt x="907" y="794"/>
                  </a:lnTo>
                  <a:lnTo>
                    <a:pt x="907" y="681"/>
                  </a:lnTo>
                  <a:lnTo>
                    <a:pt x="964" y="681"/>
                  </a:lnTo>
                  <a:lnTo>
                    <a:pt x="964" y="624"/>
                  </a:lnTo>
                  <a:lnTo>
                    <a:pt x="1021" y="624"/>
                  </a:lnTo>
                  <a:lnTo>
                    <a:pt x="1021" y="567"/>
                  </a:lnTo>
                  <a:lnTo>
                    <a:pt x="964" y="567"/>
                  </a:lnTo>
                  <a:lnTo>
                    <a:pt x="964" y="511"/>
                  </a:lnTo>
                  <a:lnTo>
                    <a:pt x="1021" y="511"/>
                  </a:lnTo>
                  <a:lnTo>
                    <a:pt x="1021" y="397"/>
                  </a:lnTo>
                  <a:lnTo>
                    <a:pt x="1134" y="397"/>
                  </a:lnTo>
                  <a:lnTo>
                    <a:pt x="1134" y="284"/>
                  </a:lnTo>
                  <a:lnTo>
                    <a:pt x="1191" y="284"/>
                  </a:lnTo>
                  <a:lnTo>
                    <a:pt x="1191" y="170"/>
                  </a:lnTo>
                  <a:lnTo>
                    <a:pt x="1134" y="170"/>
                  </a:lnTo>
                  <a:lnTo>
                    <a:pt x="1134" y="114"/>
                  </a:lnTo>
                  <a:lnTo>
                    <a:pt x="1248" y="114"/>
                  </a:lnTo>
                  <a:lnTo>
                    <a:pt x="1248" y="0"/>
                  </a:lnTo>
                  <a:lnTo>
                    <a:pt x="964" y="0"/>
                  </a:lnTo>
                  <a:lnTo>
                    <a:pt x="964" y="57"/>
                  </a:lnTo>
                  <a:lnTo>
                    <a:pt x="907" y="57"/>
                  </a:lnTo>
                  <a:lnTo>
                    <a:pt x="907" y="114"/>
                  </a:lnTo>
                  <a:lnTo>
                    <a:pt x="851" y="114"/>
                  </a:lnTo>
                  <a:lnTo>
                    <a:pt x="851" y="170"/>
                  </a:lnTo>
                  <a:lnTo>
                    <a:pt x="794" y="170"/>
                  </a:lnTo>
                  <a:lnTo>
                    <a:pt x="794" y="284"/>
                  </a:lnTo>
                  <a:lnTo>
                    <a:pt x="567" y="284"/>
                  </a:lnTo>
                  <a:lnTo>
                    <a:pt x="567" y="227"/>
                  </a:lnTo>
                  <a:lnTo>
                    <a:pt x="511" y="227"/>
                  </a:lnTo>
                  <a:lnTo>
                    <a:pt x="511" y="170"/>
                  </a:lnTo>
                  <a:lnTo>
                    <a:pt x="340" y="170"/>
                  </a:lnTo>
                  <a:lnTo>
                    <a:pt x="340" y="227"/>
                  </a:lnTo>
                  <a:lnTo>
                    <a:pt x="284" y="227"/>
                  </a:lnTo>
                  <a:lnTo>
                    <a:pt x="284" y="284"/>
                  </a:lnTo>
                  <a:lnTo>
                    <a:pt x="227" y="284"/>
                  </a:lnTo>
                  <a:lnTo>
                    <a:pt x="227" y="341"/>
                  </a:lnTo>
                  <a:lnTo>
                    <a:pt x="57" y="341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511"/>
                  </a:lnTo>
                  <a:lnTo>
                    <a:pt x="57" y="511"/>
                  </a:lnTo>
                  <a:lnTo>
                    <a:pt x="57" y="567"/>
                  </a:lnTo>
                  <a:lnTo>
                    <a:pt x="114" y="567"/>
                  </a:lnTo>
                  <a:lnTo>
                    <a:pt x="114" y="737"/>
                  </a:lnTo>
                  <a:lnTo>
                    <a:pt x="170" y="737"/>
                  </a:lnTo>
                  <a:lnTo>
                    <a:pt x="170" y="851"/>
                  </a:lnTo>
                  <a:lnTo>
                    <a:pt x="227" y="851"/>
                  </a:lnTo>
                  <a:lnTo>
                    <a:pt x="227" y="908"/>
                  </a:lnTo>
                  <a:lnTo>
                    <a:pt x="284" y="908"/>
                  </a:lnTo>
                  <a:lnTo>
                    <a:pt x="284" y="1021"/>
                  </a:lnTo>
                  <a:lnTo>
                    <a:pt x="340" y="1021"/>
                  </a:lnTo>
                  <a:lnTo>
                    <a:pt x="340" y="1078"/>
                  </a:lnTo>
                  <a:lnTo>
                    <a:pt x="284" y="1078"/>
                  </a:lnTo>
                  <a:lnTo>
                    <a:pt x="284" y="1531"/>
                  </a:lnTo>
                  <a:lnTo>
                    <a:pt x="340" y="1531"/>
                  </a:lnTo>
                  <a:lnTo>
                    <a:pt x="340" y="1588"/>
                  </a:lnTo>
                  <a:lnTo>
                    <a:pt x="397" y="1588"/>
                  </a:lnTo>
                  <a:lnTo>
                    <a:pt x="397" y="1645"/>
                  </a:lnTo>
                  <a:lnTo>
                    <a:pt x="454" y="1645"/>
                  </a:lnTo>
                  <a:lnTo>
                    <a:pt x="454" y="1701"/>
                  </a:lnTo>
                  <a:lnTo>
                    <a:pt x="511" y="1701"/>
                  </a:lnTo>
                  <a:lnTo>
                    <a:pt x="511" y="1758"/>
                  </a:lnTo>
                  <a:lnTo>
                    <a:pt x="624" y="1758"/>
                  </a:lnTo>
                  <a:lnTo>
                    <a:pt x="624" y="187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1" name="Rectangle 9">
              <a:extLst>
                <a:ext uri="{FF2B5EF4-FFF2-40B4-BE49-F238E27FC236}">
                  <a16:creationId xmlns:a16="http://schemas.microsoft.com/office/drawing/2014/main" id="{C932C991-4F15-4845-A4B2-5F3F3C484B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00" y="5689"/>
              <a:ext cx="113" cy="5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2" name="Rectangle 10">
              <a:extLst>
                <a:ext uri="{FF2B5EF4-FFF2-40B4-BE49-F238E27FC236}">
                  <a16:creationId xmlns:a16="http://schemas.microsoft.com/office/drawing/2014/main" id="{53AB49AC-46A0-404F-8B4D-DC37E6A92C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37" y="4555"/>
              <a:ext cx="113" cy="11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3" name="Freeform 11">
              <a:extLst>
                <a:ext uri="{FF2B5EF4-FFF2-40B4-BE49-F238E27FC236}">
                  <a16:creationId xmlns:a16="http://schemas.microsoft.com/office/drawing/2014/main" id="{C43E7513-B08D-467B-BA78-451729ACD79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0" y="4328"/>
              <a:ext cx="170" cy="170"/>
            </a:xfrm>
            <a:custGeom>
              <a:avLst/>
              <a:gdLst>
                <a:gd name="T0" fmla="*/ 57 w 170"/>
                <a:gd name="T1" fmla="*/ 0 h 170"/>
                <a:gd name="T2" fmla="*/ 57 w 170"/>
                <a:gd name="T3" fmla="*/ 114 h 170"/>
                <a:gd name="T4" fmla="*/ 0 w 170"/>
                <a:gd name="T5" fmla="*/ 114 h 170"/>
                <a:gd name="T6" fmla="*/ 0 w 170"/>
                <a:gd name="T7" fmla="*/ 170 h 170"/>
                <a:gd name="T8" fmla="*/ 170 w 170"/>
                <a:gd name="T9" fmla="*/ 170 h 170"/>
                <a:gd name="T10" fmla="*/ 170 w 170"/>
                <a:gd name="T11" fmla="*/ 114 h 170"/>
                <a:gd name="T12" fmla="*/ 113 w 170"/>
                <a:gd name="T13" fmla="*/ 114 h 170"/>
                <a:gd name="T14" fmla="*/ 113 w 170"/>
                <a:gd name="T15" fmla="*/ 57 h 170"/>
                <a:gd name="T16" fmla="*/ 170 w 170"/>
                <a:gd name="T17" fmla="*/ 57 h 170"/>
                <a:gd name="T18" fmla="*/ 170 w 170"/>
                <a:gd name="T19" fmla="*/ 0 h 170"/>
                <a:gd name="T20" fmla="*/ 57 w 170"/>
                <a:gd name="T21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0" h="170">
                  <a:moveTo>
                    <a:pt x="57" y="0"/>
                  </a:moveTo>
                  <a:lnTo>
                    <a:pt x="57" y="114"/>
                  </a:lnTo>
                  <a:lnTo>
                    <a:pt x="0" y="114"/>
                  </a:lnTo>
                  <a:lnTo>
                    <a:pt x="0" y="170"/>
                  </a:lnTo>
                  <a:lnTo>
                    <a:pt x="170" y="170"/>
                  </a:lnTo>
                  <a:lnTo>
                    <a:pt x="170" y="114"/>
                  </a:lnTo>
                  <a:lnTo>
                    <a:pt x="113" y="114"/>
                  </a:lnTo>
                  <a:lnTo>
                    <a:pt x="113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4" name="Rectangle 12">
              <a:extLst>
                <a:ext uri="{FF2B5EF4-FFF2-40B4-BE49-F238E27FC236}">
                  <a16:creationId xmlns:a16="http://schemas.microsoft.com/office/drawing/2014/main" id="{E6F3817D-155F-4618-B2FE-0FCD03C65D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70" y="2797"/>
              <a:ext cx="114" cy="5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5" name="Freeform 13">
              <a:extLst>
                <a:ext uri="{FF2B5EF4-FFF2-40B4-BE49-F238E27FC236}">
                  <a16:creationId xmlns:a16="http://schemas.microsoft.com/office/drawing/2014/main" id="{15B91265-8511-4A75-AB40-3B640ED7DB1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4" y="1777"/>
              <a:ext cx="1247" cy="2494"/>
            </a:xfrm>
            <a:custGeom>
              <a:avLst/>
              <a:gdLst>
                <a:gd name="T0" fmla="*/ 850 w 1247"/>
                <a:gd name="T1" fmla="*/ 2494 h 2494"/>
                <a:gd name="T2" fmla="*/ 907 w 1247"/>
                <a:gd name="T3" fmla="*/ 2438 h 2494"/>
                <a:gd name="T4" fmla="*/ 963 w 1247"/>
                <a:gd name="T5" fmla="*/ 2211 h 2494"/>
                <a:gd name="T6" fmla="*/ 907 w 1247"/>
                <a:gd name="T7" fmla="*/ 2098 h 2494"/>
                <a:gd name="T8" fmla="*/ 850 w 1247"/>
                <a:gd name="T9" fmla="*/ 2041 h 2494"/>
                <a:gd name="T10" fmla="*/ 793 w 1247"/>
                <a:gd name="T11" fmla="*/ 1984 h 2494"/>
                <a:gd name="T12" fmla="*/ 737 w 1247"/>
                <a:gd name="T13" fmla="*/ 1871 h 2494"/>
                <a:gd name="T14" fmla="*/ 793 w 1247"/>
                <a:gd name="T15" fmla="*/ 1757 h 2494"/>
                <a:gd name="T16" fmla="*/ 850 w 1247"/>
                <a:gd name="T17" fmla="*/ 1587 h 2494"/>
                <a:gd name="T18" fmla="*/ 907 w 1247"/>
                <a:gd name="T19" fmla="*/ 1644 h 2494"/>
                <a:gd name="T20" fmla="*/ 1020 w 1247"/>
                <a:gd name="T21" fmla="*/ 1587 h 2494"/>
                <a:gd name="T22" fmla="*/ 1247 w 1247"/>
                <a:gd name="T23" fmla="*/ 1531 h 2494"/>
                <a:gd name="T24" fmla="*/ 1190 w 1247"/>
                <a:gd name="T25" fmla="*/ 1190 h 2494"/>
                <a:gd name="T26" fmla="*/ 1020 w 1247"/>
                <a:gd name="T27" fmla="*/ 1134 h 2494"/>
                <a:gd name="T28" fmla="*/ 1077 w 1247"/>
                <a:gd name="T29" fmla="*/ 1077 h 2494"/>
                <a:gd name="T30" fmla="*/ 1020 w 1247"/>
                <a:gd name="T31" fmla="*/ 1020 h 2494"/>
                <a:gd name="T32" fmla="*/ 1077 w 1247"/>
                <a:gd name="T33" fmla="*/ 963 h 2494"/>
                <a:gd name="T34" fmla="*/ 1134 w 1247"/>
                <a:gd name="T35" fmla="*/ 907 h 2494"/>
                <a:gd name="T36" fmla="*/ 1190 w 1247"/>
                <a:gd name="T37" fmla="*/ 793 h 2494"/>
                <a:gd name="T38" fmla="*/ 1134 w 1247"/>
                <a:gd name="T39" fmla="*/ 680 h 2494"/>
                <a:gd name="T40" fmla="*/ 963 w 1247"/>
                <a:gd name="T41" fmla="*/ 567 h 2494"/>
                <a:gd name="T42" fmla="*/ 907 w 1247"/>
                <a:gd name="T43" fmla="*/ 510 h 2494"/>
                <a:gd name="T44" fmla="*/ 850 w 1247"/>
                <a:gd name="T45" fmla="*/ 396 h 2494"/>
                <a:gd name="T46" fmla="*/ 793 w 1247"/>
                <a:gd name="T47" fmla="*/ 340 h 2494"/>
                <a:gd name="T48" fmla="*/ 737 w 1247"/>
                <a:gd name="T49" fmla="*/ 283 h 2494"/>
                <a:gd name="T50" fmla="*/ 680 w 1247"/>
                <a:gd name="T51" fmla="*/ 226 h 2494"/>
                <a:gd name="T52" fmla="*/ 567 w 1247"/>
                <a:gd name="T53" fmla="*/ 170 h 2494"/>
                <a:gd name="T54" fmla="*/ 510 w 1247"/>
                <a:gd name="T55" fmla="*/ 56 h 2494"/>
                <a:gd name="T56" fmla="*/ 396 w 1247"/>
                <a:gd name="T57" fmla="*/ 0 h 2494"/>
                <a:gd name="T58" fmla="*/ 340 w 1247"/>
                <a:gd name="T59" fmla="*/ 56 h 2494"/>
                <a:gd name="T60" fmla="*/ 283 w 1247"/>
                <a:gd name="T61" fmla="*/ 283 h 2494"/>
                <a:gd name="T62" fmla="*/ 170 w 1247"/>
                <a:gd name="T63" fmla="*/ 453 h 2494"/>
                <a:gd name="T64" fmla="*/ 113 w 1247"/>
                <a:gd name="T65" fmla="*/ 567 h 2494"/>
                <a:gd name="T66" fmla="*/ 56 w 1247"/>
                <a:gd name="T67" fmla="*/ 623 h 2494"/>
                <a:gd name="T68" fmla="*/ 113 w 1247"/>
                <a:gd name="T69" fmla="*/ 680 h 2494"/>
                <a:gd name="T70" fmla="*/ 170 w 1247"/>
                <a:gd name="T71" fmla="*/ 793 h 2494"/>
                <a:gd name="T72" fmla="*/ 113 w 1247"/>
                <a:gd name="T73" fmla="*/ 963 h 2494"/>
                <a:gd name="T74" fmla="*/ 226 w 1247"/>
                <a:gd name="T75" fmla="*/ 1077 h 2494"/>
                <a:gd name="T76" fmla="*/ 0 w 1247"/>
                <a:gd name="T77" fmla="*/ 1134 h 2494"/>
                <a:gd name="T78" fmla="*/ 170 w 1247"/>
                <a:gd name="T79" fmla="*/ 1304 h 2494"/>
                <a:gd name="T80" fmla="*/ 56 w 1247"/>
                <a:gd name="T81" fmla="*/ 1360 h 2494"/>
                <a:gd name="T82" fmla="*/ 113 w 1247"/>
                <a:gd name="T83" fmla="*/ 1474 h 2494"/>
                <a:gd name="T84" fmla="*/ 283 w 1247"/>
                <a:gd name="T85" fmla="*/ 1531 h 2494"/>
                <a:gd name="T86" fmla="*/ 226 w 1247"/>
                <a:gd name="T87" fmla="*/ 1644 h 2494"/>
                <a:gd name="T88" fmla="*/ 170 w 1247"/>
                <a:gd name="T89" fmla="*/ 1871 h 2494"/>
                <a:gd name="T90" fmla="*/ 113 w 1247"/>
                <a:gd name="T91" fmla="*/ 1984 h 2494"/>
                <a:gd name="T92" fmla="*/ 56 w 1247"/>
                <a:gd name="T93" fmla="*/ 2041 h 2494"/>
                <a:gd name="T94" fmla="*/ 340 w 1247"/>
                <a:gd name="T95" fmla="*/ 2154 h 2494"/>
                <a:gd name="T96" fmla="*/ 396 w 1247"/>
                <a:gd name="T97" fmla="*/ 2268 h 2494"/>
                <a:gd name="T98" fmla="*/ 567 w 1247"/>
                <a:gd name="T99" fmla="*/ 2324 h 2494"/>
                <a:gd name="T100" fmla="*/ 623 w 1247"/>
                <a:gd name="T101" fmla="*/ 2381 h 2494"/>
                <a:gd name="T102" fmla="*/ 680 w 1247"/>
                <a:gd name="T103" fmla="*/ 2438 h 2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247" h="2494">
                  <a:moveTo>
                    <a:pt x="680" y="2494"/>
                  </a:moveTo>
                  <a:lnTo>
                    <a:pt x="850" y="2494"/>
                  </a:lnTo>
                  <a:lnTo>
                    <a:pt x="850" y="2438"/>
                  </a:lnTo>
                  <a:lnTo>
                    <a:pt x="907" y="2438"/>
                  </a:lnTo>
                  <a:lnTo>
                    <a:pt x="907" y="2211"/>
                  </a:lnTo>
                  <a:lnTo>
                    <a:pt x="963" y="2211"/>
                  </a:lnTo>
                  <a:lnTo>
                    <a:pt x="963" y="2098"/>
                  </a:lnTo>
                  <a:lnTo>
                    <a:pt x="907" y="2098"/>
                  </a:lnTo>
                  <a:lnTo>
                    <a:pt x="907" y="2041"/>
                  </a:lnTo>
                  <a:lnTo>
                    <a:pt x="850" y="2041"/>
                  </a:lnTo>
                  <a:lnTo>
                    <a:pt x="850" y="1984"/>
                  </a:lnTo>
                  <a:lnTo>
                    <a:pt x="793" y="1984"/>
                  </a:lnTo>
                  <a:lnTo>
                    <a:pt x="793" y="1871"/>
                  </a:lnTo>
                  <a:lnTo>
                    <a:pt x="737" y="1871"/>
                  </a:lnTo>
                  <a:lnTo>
                    <a:pt x="737" y="1757"/>
                  </a:lnTo>
                  <a:lnTo>
                    <a:pt x="793" y="1757"/>
                  </a:lnTo>
                  <a:lnTo>
                    <a:pt x="793" y="1587"/>
                  </a:lnTo>
                  <a:lnTo>
                    <a:pt x="850" y="1587"/>
                  </a:lnTo>
                  <a:lnTo>
                    <a:pt x="850" y="1644"/>
                  </a:lnTo>
                  <a:lnTo>
                    <a:pt x="907" y="1644"/>
                  </a:lnTo>
                  <a:lnTo>
                    <a:pt x="907" y="1587"/>
                  </a:lnTo>
                  <a:lnTo>
                    <a:pt x="1020" y="1587"/>
                  </a:lnTo>
                  <a:lnTo>
                    <a:pt x="1020" y="1531"/>
                  </a:lnTo>
                  <a:lnTo>
                    <a:pt x="1247" y="1531"/>
                  </a:lnTo>
                  <a:lnTo>
                    <a:pt x="1247" y="1190"/>
                  </a:lnTo>
                  <a:lnTo>
                    <a:pt x="1190" y="1190"/>
                  </a:lnTo>
                  <a:lnTo>
                    <a:pt x="1190" y="1134"/>
                  </a:lnTo>
                  <a:lnTo>
                    <a:pt x="1020" y="1134"/>
                  </a:lnTo>
                  <a:lnTo>
                    <a:pt x="1020" y="1077"/>
                  </a:lnTo>
                  <a:lnTo>
                    <a:pt x="1077" y="1077"/>
                  </a:lnTo>
                  <a:lnTo>
                    <a:pt x="1077" y="1020"/>
                  </a:lnTo>
                  <a:lnTo>
                    <a:pt x="1020" y="1020"/>
                  </a:lnTo>
                  <a:lnTo>
                    <a:pt x="1020" y="963"/>
                  </a:lnTo>
                  <a:lnTo>
                    <a:pt x="1077" y="963"/>
                  </a:lnTo>
                  <a:lnTo>
                    <a:pt x="1077" y="907"/>
                  </a:lnTo>
                  <a:lnTo>
                    <a:pt x="1134" y="907"/>
                  </a:lnTo>
                  <a:lnTo>
                    <a:pt x="1134" y="793"/>
                  </a:lnTo>
                  <a:lnTo>
                    <a:pt x="1190" y="793"/>
                  </a:lnTo>
                  <a:lnTo>
                    <a:pt x="1190" y="680"/>
                  </a:lnTo>
                  <a:lnTo>
                    <a:pt x="1134" y="680"/>
                  </a:lnTo>
                  <a:lnTo>
                    <a:pt x="1134" y="567"/>
                  </a:lnTo>
                  <a:lnTo>
                    <a:pt x="963" y="567"/>
                  </a:lnTo>
                  <a:lnTo>
                    <a:pt x="963" y="510"/>
                  </a:lnTo>
                  <a:lnTo>
                    <a:pt x="907" y="510"/>
                  </a:lnTo>
                  <a:lnTo>
                    <a:pt x="907" y="396"/>
                  </a:lnTo>
                  <a:lnTo>
                    <a:pt x="850" y="396"/>
                  </a:lnTo>
                  <a:lnTo>
                    <a:pt x="850" y="340"/>
                  </a:lnTo>
                  <a:lnTo>
                    <a:pt x="793" y="340"/>
                  </a:lnTo>
                  <a:lnTo>
                    <a:pt x="793" y="283"/>
                  </a:lnTo>
                  <a:lnTo>
                    <a:pt x="737" y="283"/>
                  </a:lnTo>
                  <a:lnTo>
                    <a:pt x="737" y="226"/>
                  </a:lnTo>
                  <a:lnTo>
                    <a:pt x="680" y="226"/>
                  </a:lnTo>
                  <a:lnTo>
                    <a:pt x="680" y="170"/>
                  </a:lnTo>
                  <a:lnTo>
                    <a:pt x="567" y="170"/>
                  </a:lnTo>
                  <a:lnTo>
                    <a:pt x="567" y="56"/>
                  </a:lnTo>
                  <a:lnTo>
                    <a:pt x="510" y="56"/>
                  </a:lnTo>
                  <a:lnTo>
                    <a:pt x="510" y="0"/>
                  </a:lnTo>
                  <a:lnTo>
                    <a:pt x="396" y="0"/>
                  </a:lnTo>
                  <a:lnTo>
                    <a:pt x="396" y="56"/>
                  </a:lnTo>
                  <a:lnTo>
                    <a:pt x="340" y="56"/>
                  </a:lnTo>
                  <a:lnTo>
                    <a:pt x="340" y="283"/>
                  </a:lnTo>
                  <a:lnTo>
                    <a:pt x="283" y="283"/>
                  </a:lnTo>
                  <a:lnTo>
                    <a:pt x="283" y="453"/>
                  </a:lnTo>
                  <a:lnTo>
                    <a:pt x="170" y="453"/>
                  </a:lnTo>
                  <a:lnTo>
                    <a:pt x="170" y="567"/>
                  </a:lnTo>
                  <a:lnTo>
                    <a:pt x="113" y="567"/>
                  </a:lnTo>
                  <a:lnTo>
                    <a:pt x="113" y="623"/>
                  </a:lnTo>
                  <a:lnTo>
                    <a:pt x="56" y="623"/>
                  </a:lnTo>
                  <a:lnTo>
                    <a:pt x="56" y="680"/>
                  </a:lnTo>
                  <a:lnTo>
                    <a:pt x="113" y="680"/>
                  </a:lnTo>
                  <a:lnTo>
                    <a:pt x="113" y="793"/>
                  </a:lnTo>
                  <a:lnTo>
                    <a:pt x="170" y="793"/>
                  </a:lnTo>
                  <a:lnTo>
                    <a:pt x="170" y="963"/>
                  </a:lnTo>
                  <a:lnTo>
                    <a:pt x="113" y="963"/>
                  </a:lnTo>
                  <a:lnTo>
                    <a:pt x="113" y="1077"/>
                  </a:lnTo>
                  <a:lnTo>
                    <a:pt x="226" y="1077"/>
                  </a:lnTo>
                  <a:lnTo>
                    <a:pt x="226" y="1134"/>
                  </a:lnTo>
                  <a:lnTo>
                    <a:pt x="0" y="1134"/>
                  </a:lnTo>
                  <a:lnTo>
                    <a:pt x="0" y="1304"/>
                  </a:lnTo>
                  <a:lnTo>
                    <a:pt x="170" y="1304"/>
                  </a:lnTo>
                  <a:lnTo>
                    <a:pt x="170" y="1360"/>
                  </a:lnTo>
                  <a:lnTo>
                    <a:pt x="56" y="1360"/>
                  </a:lnTo>
                  <a:lnTo>
                    <a:pt x="56" y="1474"/>
                  </a:lnTo>
                  <a:lnTo>
                    <a:pt x="113" y="1474"/>
                  </a:lnTo>
                  <a:lnTo>
                    <a:pt x="113" y="1531"/>
                  </a:lnTo>
                  <a:lnTo>
                    <a:pt x="283" y="1531"/>
                  </a:lnTo>
                  <a:lnTo>
                    <a:pt x="283" y="1644"/>
                  </a:lnTo>
                  <a:lnTo>
                    <a:pt x="226" y="1644"/>
                  </a:lnTo>
                  <a:lnTo>
                    <a:pt x="226" y="1871"/>
                  </a:lnTo>
                  <a:lnTo>
                    <a:pt x="170" y="1871"/>
                  </a:lnTo>
                  <a:lnTo>
                    <a:pt x="170" y="1984"/>
                  </a:lnTo>
                  <a:lnTo>
                    <a:pt x="113" y="1984"/>
                  </a:lnTo>
                  <a:lnTo>
                    <a:pt x="113" y="2041"/>
                  </a:lnTo>
                  <a:lnTo>
                    <a:pt x="56" y="2041"/>
                  </a:lnTo>
                  <a:lnTo>
                    <a:pt x="56" y="2154"/>
                  </a:lnTo>
                  <a:lnTo>
                    <a:pt x="340" y="2154"/>
                  </a:lnTo>
                  <a:lnTo>
                    <a:pt x="340" y="2268"/>
                  </a:lnTo>
                  <a:lnTo>
                    <a:pt x="396" y="2268"/>
                  </a:lnTo>
                  <a:lnTo>
                    <a:pt x="396" y="2324"/>
                  </a:lnTo>
                  <a:lnTo>
                    <a:pt x="567" y="2324"/>
                  </a:lnTo>
                  <a:lnTo>
                    <a:pt x="567" y="2381"/>
                  </a:lnTo>
                  <a:lnTo>
                    <a:pt x="623" y="2381"/>
                  </a:lnTo>
                  <a:lnTo>
                    <a:pt x="623" y="2438"/>
                  </a:lnTo>
                  <a:lnTo>
                    <a:pt x="680" y="2438"/>
                  </a:lnTo>
                  <a:lnTo>
                    <a:pt x="680" y="249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6" name="Freeform 14">
              <a:extLst>
                <a:ext uri="{FF2B5EF4-FFF2-40B4-BE49-F238E27FC236}">
                  <a16:creationId xmlns:a16="http://schemas.microsoft.com/office/drawing/2014/main" id="{35E38B16-5804-4644-ACC9-0F435B9D65B1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5" y="1039"/>
              <a:ext cx="1134" cy="1588"/>
            </a:xfrm>
            <a:custGeom>
              <a:avLst/>
              <a:gdLst>
                <a:gd name="T0" fmla="*/ 907 w 1134"/>
                <a:gd name="T1" fmla="*/ 1531 h 1588"/>
                <a:gd name="T2" fmla="*/ 737 w 1134"/>
                <a:gd name="T3" fmla="*/ 1531 h 1588"/>
                <a:gd name="T4" fmla="*/ 737 w 1134"/>
                <a:gd name="T5" fmla="*/ 1588 h 1588"/>
                <a:gd name="T6" fmla="*/ 567 w 1134"/>
                <a:gd name="T7" fmla="*/ 1588 h 1588"/>
                <a:gd name="T8" fmla="*/ 567 w 1134"/>
                <a:gd name="T9" fmla="*/ 1531 h 1588"/>
                <a:gd name="T10" fmla="*/ 453 w 1134"/>
                <a:gd name="T11" fmla="*/ 1531 h 1588"/>
                <a:gd name="T12" fmla="*/ 453 w 1134"/>
                <a:gd name="T13" fmla="*/ 1475 h 1588"/>
                <a:gd name="T14" fmla="*/ 340 w 1134"/>
                <a:gd name="T15" fmla="*/ 1475 h 1588"/>
                <a:gd name="T16" fmla="*/ 340 w 1134"/>
                <a:gd name="T17" fmla="*/ 1418 h 1588"/>
                <a:gd name="T18" fmla="*/ 283 w 1134"/>
                <a:gd name="T19" fmla="*/ 1418 h 1588"/>
                <a:gd name="T20" fmla="*/ 283 w 1134"/>
                <a:gd name="T21" fmla="*/ 1361 h 1588"/>
                <a:gd name="T22" fmla="*/ 226 w 1134"/>
                <a:gd name="T23" fmla="*/ 1361 h 1588"/>
                <a:gd name="T24" fmla="*/ 226 w 1134"/>
                <a:gd name="T25" fmla="*/ 1305 h 1588"/>
                <a:gd name="T26" fmla="*/ 0 w 1134"/>
                <a:gd name="T27" fmla="*/ 1305 h 1588"/>
                <a:gd name="T28" fmla="*/ 0 w 1134"/>
                <a:gd name="T29" fmla="*/ 1248 h 1588"/>
                <a:gd name="T30" fmla="*/ 56 w 1134"/>
                <a:gd name="T31" fmla="*/ 1248 h 1588"/>
                <a:gd name="T32" fmla="*/ 56 w 1134"/>
                <a:gd name="T33" fmla="*/ 1021 h 1588"/>
                <a:gd name="T34" fmla="*/ 170 w 1134"/>
                <a:gd name="T35" fmla="*/ 1021 h 1588"/>
                <a:gd name="T36" fmla="*/ 170 w 1134"/>
                <a:gd name="T37" fmla="*/ 738 h 1588"/>
                <a:gd name="T38" fmla="*/ 113 w 1134"/>
                <a:gd name="T39" fmla="*/ 738 h 1588"/>
                <a:gd name="T40" fmla="*/ 113 w 1134"/>
                <a:gd name="T41" fmla="*/ 624 h 1588"/>
                <a:gd name="T42" fmla="*/ 226 w 1134"/>
                <a:gd name="T43" fmla="*/ 624 h 1588"/>
                <a:gd name="T44" fmla="*/ 226 w 1134"/>
                <a:gd name="T45" fmla="*/ 567 h 1588"/>
                <a:gd name="T46" fmla="*/ 283 w 1134"/>
                <a:gd name="T47" fmla="*/ 567 h 1588"/>
                <a:gd name="T48" fmla="*/ 283 w 1134"/>
                <a:gd name="T49" fmla="*/ 454 h 1588"/>
                <a:gd name="T50" fmla="*/ 226 w 1134"/>
                <a:gd name="T51" fmla="*/ 454 h 1588"/>
                <a:gd name="T52" fmla="*/ 226 w 1134"/>
                <a:gd name="T53" fmla="*/ 341 h 1588"/>
                <a:gd name="T54" fmla="*/ 170 w 1134"/>
                <a:gd name="T55" fmla="*/ 341 h 1588"/>
                <a:gd name="T56" fmla="*/ 170 w 1134"/>
                <a:gd name="T57" fmla="*/ 227 h 1588"/>
                <a:gd name="T58" fmla="*/ 226 w 1134"/>
                <a:gd name="T59" fmla="*/ 227 h 1588"/>
                <a:gd name="T60" fmla="*/ 226 w 1134"/>
                <a:gd name="T61" fmla="*/ 171 h 1588"/>
                <a:gd name="T62" fmla="*/ 283 w 1134"/>
                <a:gd name="T63" fmla="*/ 171 h 1588"/>
                <a:gd name="T64" fmla="*/ 283 w 1134"/>
                <a:gd name="T65" fmla="*/ 0 h 1588"/>
                <a:gd name="T66" fmla="*/ 567 w 1134"/>
                <a:gd name="T67" fmla="*/ 0 h 1588"/>
                <a:gd name="T68" fmla="*/ 567 w 1134"/>
                <a:gd name="T69" fmla="*/ 57 h 1588"/>
                <a:gd name="T70" fmla="*/ 1020 w 1134"/>
                <a:gd name="T71" fmla="*/ 57 h 1588"/>
                <a:gd name="T72" fmla="*/ 1020 w 1134"/>
                <a:gd name="T73" fmla="*/ 114 h 1588"/>
                <a:gd name="T74" fmla="*/ 964 w 1134"/>
                <a:gd name="T75" fmla="*/ 114 h 1588"/>
                <a:gd name="T76" fmla="*/ 964 w 1134"/>
                <a:gd name="T77" fmla="*/ 227 h 1588"/>
                <a:gd name="T78" fmla="*/ 1020 w 1134"/>
                <a:gd name="T79" fmla="*/ 227 h 1588"/>
                <a:gd name="T80" fmla="*/ 1020 w 1134"/>
                <a:gd name="T81" fmla="*/ 284 h 1588"/>
                <a:gd name="T82" fmla="*/ 1077 w 1134"/>
                <a:gd name="T83" fmla="*/ 284 h 1588"/>
                <a:gd name="T84" fmla="*/ 1077 w 1134"/>
                <a:gd name="T85" fmla="*/ 341 h 1588"/>
                <a:gd name="T86" fmla="*/ 1134 w 1134"/>
                <a:gd name="T87" fmla="*/ 341 h 1588"/>
                <a:gd name="T88" fmla="*/ 1134 w 1134"/>
                <a:gd name="T89" fmla="*/ 397 h 1588"/>
                <a:gd name="T90" fmla="*/ 1077 w 1134"/>
                <a:gd name="T91" fmla="*/ 397 h 1588"/>
                <a:gd name="T92" fmla="*/ 1077 w 1134"/>
                <a:gd name="T93" fmla="*/ 454 h 1588"/>
                <a:gd name="T94" fmla="*/ 1020 w 1134"/>
                <a:gd name="T95" fmla="*/ 454 h 1588"/>
                <a:gd name="T96" fmla="*/ 1020 w 1134"/>
                <a:gd name="T97" fmla="*/ 511 h 1588"/>
                <a:gd name="T98" fmla="*/ 964 w 1134"/>
                <a:gd name="T99" fmla="*/ 511 h 1588"/>
                <a:gd name="T100" fmla="*/ 964 w 1134"/>
                <a:gd name="T101" fmla="*/ 624 h 1588"/>
                <a:gd name="T102" fmla="*/ 1020 w 1134"/>
                <a:gd name="T103" fmla="*/ 624 h 1588"/>
                <a:gd name="T104" fmla="*/ 1020 w 1134"/>
                <a:gd name="T105" fmla="*/ 1078 h 1588"/>
                <a:gd name="T106" fmla="*/ 964 w 1134"/>
                <a:gd name="T107" fmla="*/ 1078 h 1588"/>
                <a:gd name="T108" fmla="*/ 964 w 1134"/>
                <a:gd name="T109" fmla="*/ 1248 h 1588"/>
                <a:gd name="T110" fmla="*/ 1020 w 1134"/>
                <a:gd name="T111" fmla="*/ 1248 h 1588"/>
                <a:gd name="T112" fmla="*/ 1020 w 1134"/>
                <a:gd name="T113" fmla="*/ 1361 h 1588"/>
                <a:gd name="T114" fmla="*/ 907 w 1134"/>
                <a:gd name="T115" fmla="*/ 1361 h 1588"/>
                <a:gd name="T116" fmla="*/ 907 w 1134"/>
                <a:gd name="T117" fmla="*/ 1531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34" h="1588">
                  <a:moveTo>
                    <a:pt x="907" y="1531"/>
                  </a:moveTo>
                  <a:lnTo>
                    <a:pt x="737" y="1531"/>
                  </a:lnTo>
                  <a:lnTo>
                    <a:pt x="737" y="1588"/>
                  </a:lnTo>
                  <a:lnTo>
                    <a:pt x="567" y="1588"/>
                  </a:lnTo>
                  <a:lnTo>
                    <a:pt x="567" y="1531"/>
                  </a:lnTo>
                  <a:lnTo>
                    <a:pt x="453" y="1531"/>
                  </a:lnTo>
                  <a:lnTo>
                    <a:pt x="453" y="1475"/>
                  </a:lnTo>
                  <a:lnTo>
                    <a:pt x="340" y="1475"/>
                  </a:lnTo>
                  <a:lnTo>
                    <a:pt x="340" y="1418"/>
                  </a:lnTo>
                  <a:lnTo>
                    <a:pt x="283" y="1418"/>
                  </a:lnTo>
                  <a:lnTo>
                    <a:pt x="283" y="1361"/>
                  </a:lnTo>
                  <a:lnTo>
                    <a:pt x="226" y="1361"/>
                  </a:lnTo>
                  <a:lnTo>
                    <a:pt x="226" y="1305"/>
                  </a:lnTo>
                  <a:lnTo>
                    <a:pt x="0" y="1305"/>
                  </a:lnTo>
                  <a:lnTo>
                    <a:pt x="0" y="1248"/>
                  </a:lnTo>
                  <a:lnTo>
                    <a:pt x="56" y="1248"/>
                  </a:lnTo>
                  <a:lnTo>
                    <a:pt x="56" y="1021"/>
                  </a:lnTo>
                  <a:lnTo>
                    <a:pt x="170" y="1021"/>
                  </a:lnTo>
                  <a:lnTo>
                    <a:pt x="170" y="738"/>
                  </a:lnTo>
                  <a:lnTo>
                    <a:pt x="113" y="738"/>
                  </a:lnTo>
                  <a:lnTo>
                    <a:pt x="113" y="624"/>
                  </a:lnTo>
                  <a:lnTo>
                    <a:pt x="226" y="624"/>
                  </a:lnTo>
                  <a:lnTo>
                    <a:pt x="226" y="567"/>
                  </a:lnTo>
                  <a:lnTo>
                    <a:pt x="283" y="567"/>
                  </a:lnTo>
                  <a:lnTo>
                    <a:pt x="283" y="454"/>
                  </a:lnTo>
                  <a:lnTo>
                    <a:pt x="226" y="454"/>
                  </a:lnTo>
                  <a:lnTo>
                    <a:pt x="226" y="341"/>
                  </a:lnTo>
                  <a:lnTo>
                    <a:pt x="170" y="341"/>
                  </a:lnTo>
                  <a:lnTo>
                    <a:pt x="170" y="227"/>
                  </a:lnTo>
                  <a:lnTo>
                    <a:pt x="226" y="227"/>
                  </a:lnTo>
                  <a:lnTo>
                    <a:pt x="226" y="171"/>
                  </a:lnTo>
                  <a:lnTo>
                    <a:pt x="283" y="171"/>
                  </a:lnTo>
                  <a:lnTo>
                    <a:pt x="283" y="0"/>
                  </a:lnTo>
                  <a:lnTo>
                    <a:pt x="567" y="0"/>
                  </a:lnTo>
                  <a:lnTo>
                    <a:pt x="567" y="57"/>
                  </a:lnTo>
                  <a:lnTo>
                    <a:pt x="1020" y="57"/>
                  </a:lnTo>
                  <a:lnTo>
                    <a:pt x="1020" y="114"/>
                  </a:lnTo>
                  <a:lnTo>
                    <a:pt x="964" y="114"/>
                  </a:lnTo>
                  <a:lnTo>
                    <a:pt x="964" y="227"/>
                  </a:lnTo>
                  <a:lnTo>
                    <a:pt x="1020" y="227"/>
                  </a:lnTo>
                  <a:lnTo>
                    <a:pt x="1020" y="284"/>
                  </a:lnTo>
                  <a:lnTo>
                    <a:pt x="1077" y="284"/>
                  </a:lnTo>
                  <a:lnTo>
                    <a:pt x="1077" y="341"/>
                  </a:lnTo>
                  <a:lnTo>
                    <a:pt x="1134" y="341"/>
                  </a:lnTo>
                  <a:lnTo>
                    <a:pt x="1134" y="397"/>
                  </a:lnTo>
                  <a:lnTo>
                    <a:pt x="1077" y="397"/>
                  </a:lnTo>
                  <a:lnTo>
                    <a:pt x="1077" y="454"/>
                  </a:lnTo>
                  <a:lnTo>
                    <a:pt x="1020" y="454"/>
                  </a:lnTo>
                  <a:lnTo>
                    <a:pt x="1020" y="511"/>
                  </a:lnTo>
                  <a:lnTo>
                    <a:pt x="964" y="511"/>
                  </a:lnTo>
                  <a:lnTo>
                    <a:pt x="964" y="624"/>
                  </a:lnTo>
                  <a:lnTo>
                    <a:pt x="1020" y="624"/>
                  </a:lnTo>
                  <a:lnTo>
                    <a:pt x="1020" y="1078"/>
                  </a:lnTo>
                  <a:lnTo>
                    <a:pt x="964" y="1078"/>
                  </a:lnTo>
                  <a:lnTo>
                    <a:pt x="964" y="1248"/>
                  </a:lnTo>
                  <a:lnTo>
                    <a:pt x="1020" y="1248"/>
                  </a:lnTo>
                  <a:lnTo>
                    <a:pt x="1020" y="1361"/>
                  </a:lnTo>
                  <a:lnTo>
                    <a:pt x="907" y="1361"/>
                  </a:lnTo>
                  <a:lnTo>
                    <a:pt x="907" y="153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7" name="Freeform 15">
              <a:extLst>
                <a:ext uri="{FF2B5EF4-FFF2-40B4-BE49-F238E27FC236}">
                  <a16:creationId xmlns:a16="http://schemas.microsoft.com/office/drawing/2014/main" id="{768AC4D9-4111-47F4-8D76-521133C81BF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7" y="869"/>
              <a:ext cx="1701" cy="1531"/>
            </a:xfrm>
            <a:custGeom>
              <a:avLst/>
              <a:gdLst>
                <a:gd name="T0" fmla="*/ 1418 w 1701"/>
                <a:gd name="T1" fmla="*/ 1531 h 1531"/>
                <a:gd name="T2" fmla="*/ 1248 w 1701"/>
                <a:gd name="T3" fmla="*/ 1475 h 1531"/>
                <a:gd name="T4" fmla="*/ 1191 w 1701"/>
                <a:gd name="T5" fmla="*/ 1418 h 1531"/>
                <a:gd name="T6" fmla="*/ 1134 w 1701"/>
                <a:gd name="T7" fmla="*/ 1475 h 1531"/>
                <a:gd name="T8" fmla="*/ 1021 w 1701"/>
                <a:gd name="T9" fmla="*/ 1361 h 1531"/>
                <a:gd name="T10" fmla="*/ 907 w 1701"/>
                <a:gd name="T11" fmla="*/ 1418 h 1531"/>
                <a:gd name="T12" fmla="*/ 794 w 1701"/>
                <a:gd name="T13" fmla="*/ 1304 h 1531"/>
                <a:gd name="T14" fmla="*/ 681 w 1701"/>
                <a:gd name="T15" fmla="*/ 1361 h 1531"/>
                <a:gd name="T16" fmla="*/ 510 w 1701"/>
                <a:gd name="T17" fmla="*/ 1475 h 1531"/>
                <a:gd name="T18" fmla="*/ 454 w 1701"/>
                <a:gd name="T19" fmla="*/ 1418 h 1531"/>
                <a:gd name="T20" fmla="*/ 397 w 1701"/>
                <a:gd name="T21" fmla="*/ 1304 h 1531"/>
                <a:gd name="T22" fmla="*/ 340 w 1701"/>
                <a:gd name="T23" fmla="*/ 1248 h 1531"/>
                <a:gd name="T24" fmla="*/ 284 w 1701"/>
                <a:gd name="T25" fmla="*/ 1191 h 1531"/>
                <a:gd name="T26" fmla="*/ 227 w 1701"/>
                <a:gd name="T27" fmla="*/ 1134 h 1531"/>
                <a:gd name="T28" fmla="*/ 114 w 1701"/>
                <a:gd name="T29" fmla="*/ 1078 h 1531"/>
                <a:gd name="T30" fmla="*/ 57 w 1701"/>
                <a:gd name="T31" fmla="*/ 964 h 1531"/>
                <a:gd name="T32" fmla="*/ 0 w 1701"/>
                <a:gd name="T33" fmla="*/ 851 h 1531"/>
                <a:gd name="T34" fmla="*/ 57 w 1701"/>
                <a:gd name="T35" fmla="*/ 794 h 1531"/>
                <a:gd name="T36" fmla="*/ 170 w 1701"/>
                <a:gd name="T37" fmla="*/ 737 h 1531"/>
                <a:gd name="T38" fmla="*/ 227 w 1701"/>
                <a:gd name="T39" fmla="*/ 681 h 1531"/>
                <a:gd name="T40" fmla="*/ 454 w 1701"/>
                <a:gd name="T41" fmla="*/ 624 h 1531"/>
                <a:gd name="T42" fmla="*/ 624 w 1701"/>
                <a:gd name="T43" fmla="*/ 567 h 1531"/>
                <a:gd name="T44" fmla="*/ 964 w 1701"/>
                <a:gd name="T45" fmla="*/ 624 h 1531"/>
                <a:gd name="T46" fmla="*/ 1021 w 1701"/>
                <a:gd name="T47" fmla="*/ 681 h 1531"/>
                <a:gd name="T48" fmla="*/ 1248 w 1701"/>
                <a:gd name="T49" fmla="*/ 624 h 1531"/>
                <a:gd name="T50" fmla="*/ 1191 w 1701"/>
                <a:gd name="T51" fmla="*/ 567 h 1531"/>
                <a:gd name="T52" fmla="*/ 1248 w 1701"/>
                <a:gd name="T53" fmla="*/ 454 h 1531"/>
                <a:gd name="T54" fmla="*/ 1304 w 1701"/>
                <a:gd name="T55" fmla="*/ 397 h 1531"/>
                <a:gd name="T56" fmla="*/ 1248 w 1701"/>
                <a:gd name="T57" fmla="*/ 284 h 1531"/>
                <a:gd name="T58" fmla="*/ 1191 w 1701"/>
                <a:gd name="T59" fmla="*/ 227 h 1531"/>
                <a:gd name="T60" fmla="*/ 1248 w 1701"/>
                <a:gd name="T61" fmla="*/ 114 h 1531"/>
                <a:gd name="T62" fmla="*/ 1418 w 1701"/>
                <a:gd name="T63" fmla="*/ 0 h 1531"/>
                <a:gd name="T64" fmla="*/ 1531 w 1701"/>
                <a:gd name="T65" fmla="*/ 57 h 1531"/>
                <a:gd name="T66" fmla="*/ 1644 w 1701"/>
                <a:gd name="T67" fmla="*/ 0 h 1531"/>
                <a:gd name="T68" fmla="*/ 1701 w 1701"/>
                <a:gd name="T69" fmla="*/ 114 h 1531"/>
                <a:gd name="T70" fmla="*/ 1644 w 1701"/>
                <a:gd name="T71" fmla="*/ 341 h 1531"/>
                <a:gd name="T72" fmla="*/ 1588 w 1701"/>
                <a:gd name="T73" fmla="*/ 397 h 1531"/>
                <a:gd name="T74" fmla="*/ 1644 w 1701"/>
                <a:gd name="T75" fmla="*/ 511 h 1531"/>
                <a:gd name="T76" fmla="*/ 1701 w 1701"/>
                <a:gd name="T77" fmla="*/ 624 h 1531"/>
                <a:gd name="T78" fmla="*/ 1644 w 1701"/>
                <a:gd name="T79" fmla="*/ 737 h 1531"/>
                <a:gd name="T80" fmla="*/ 1531 w 1701"/>
                <a:gd name="T81" fmla="*/ 794 h 1531"/>
                <a:gd name="T82" fmla="*/ 1588 w 1701"/>
                <a:gd name="T83" fmla="*/ 908 h 1531"/>
                <a:gd name="T84" fmla="*/ 1474 w 1701"/>
                <a:gd name="T85" fmla="*/ 1191 h 1531"/>
                <a:gd name="T86" fmla="*/ 1418 w 1701"/>
                <a:gd name="T87" fmla="*/ 1418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701" h="1531">
                  <a:moveTo>
                    <a:pt x="1418" y="1475"/>
                  </a:moveTo>
                  <a:lnTo>
                    <a:pt x="1418" y="1531"/>
                  </a:lnTo>
                  <a:lnTo>
                    <a:pt x="1248" y="1531"/>
                  </a:lnTo>
                  <a:lnTo>
                    <a:pt x="1248" y="1475"/>
                  </a:lnTo>
                  <a:lnTo>
                    <a:pt x="1248" y="1418"/>
                  </a:lnTo>
                  <a:lnTo>
                    <a:pt x="1191" y="1418"/>
                  </a:lnTo>
                  <a:lnTo>
                    <a:pt x="1191" y="1475"/>
                  </a:lnTo>
                  <a:lnTo>
                    <a:pt x="1134" y="1475"/>
                  </a:lnTo>
                  <a:lnTo>
                    <a:pt x="1134" y="1361"/>
                  </a:lnTo>
                  <a:lnTo>
                    <a:pt x="1021" y="1361"/>
                  </a:lnTo>
                  <a:lnTo>
                    <a:pt x="1021" y="1418"/>
                  </a:lnTo>
                  <a:lnTo>
                    <a:pt x="907" y="1418"/>
                  </a:lnTo>
                  <a:lnTo>
                    <a:pt x="907" y="1304"/>
                  </a:lnTo>
                  <a:lnTo>
                    <a:pt x="794" y="1304"/>
                  </a:lnTo>
                  <a:lnTo>
                    <a:pt x="794" y="1361"/>
                  </a:lnTo>
                  <a:lnTo>
                    <a:pt x="681" y="1361"/>
                  </a:lnTo>
                  <a:lnTo>
                    <a:pt x="681" y="1475"/>
                  </a:lnTo>
                  <a:lnTo>
                    <a:pt x="510" y="1475"/>
                  </a:lnTo>
                  <a:lnTo>
                    <a:pt x="510" y="1418"/>
                  </a:lnTo>
                  <a:lnTo>
                    <a:pt x="454" y="1418"/>
                  </a:lnTo>
                  <a:lnTo>
                    <a:pt x="454" y="1304"/>
                  </a:lnTo>
                  <a:lnTo>
                    <a:pt x="397" y="1304"/>
                  </a:lnTo>
                  <a:lnTo>
                    <a:pt x="397" y="1248"/>
                  </a:lnTo>
                  <a:lnTo>
                    <a:pt x="340" y="1248"/>
                  </a:lnTo>
                  <a:lnTo>
                    <a:pt x="340" y="1191"/>
                  </a:lnTo>
                  <a:lnTo>
                    <a:pt x="284" y="1191"/>
                  </a:lnTo>
                  <a:lnTo>
                    <a:pt x="284" y="1134"/>
                  </a:lnTo>
                  <a:lnTo>
                    <a:pt x="227" y="1134"/>
                  </a:lnTo>
                  <a:lnTo>
                    <a:pt x="227" y="1078"/>
                  </a:lnTo>
                  <a:lnTo>
                    <a:pt x="114" y="1078"/>
                  </a:lnTo>
                  <a:lnTo>
                    <a:pt x="114" y="964"/>
                  </a:lnTo>
                  <a:lnTo>
                    <a:pt x="57" y="964"/>
                  </a:lnTo>
                  <a:lnTo>
                    <a:pt x="57" y="851"/>
                  </a:lnTo>
                  <a:lnTo>
                    <a:pt x="0" y="851"/>
                  </a:lnTo>
                  <a:lnTo>
                    <a:pt x="0" y="794"/>
                  </a:lnTo>
                  <a:lnTo>
                    <a:pt x="57" y="794"/>
                  </a:lnTo>
                  <a:lnTo>
                    <a:pt x="57" y="737"/>
                  </a:lnTo>
                  <a:lnTo>
                    <a:pt x="170" y="737"/>
                  </a:lnTo>
                  <a:lnTo>
                    <a:pt x="170" y="681"/>
                  </a:lnTo>
                  <a:lnTo>
                    <a:pt x="227" y="681"/>
                  </a:lnTo>
                  <a:lnTo>
                    <a:pt x="227" y="624"/>
                  </a:lnTo>
                  <a:lnTo>
                    <a:pt x="454" y="624"/>
                  </a:lnTo>
                  <a:lnTo>
                    <a:pt x="454" y="567"/>
                  </a:lnTo>
                  <a:lnTo>
                    <a:pt x="624" y="567"/>
                  </a:lnTo>
                  <a:lnTo>
                    <a:pt x="624" y="624"/>
                  </a:lnTo>
                  <a:lnTo>
                    <a:pt x="964" y="624"/>
                  </a:lnTo>
                  <a:lnTo>
                    <a:pt x="964" y="681"/>
                  </a:lnTo>
                  <a:lnTo>
                    <a:pt x="1021" y="681"/>
                  </a:lnTo>
                  <a:lnTo>
                    <a:pt x="1021" y="624"/>
                  </a:lnTo>
                  <a:lnTo>
                    <a:pt x="1248" y="624"/>
                  </a:lnTo>
                  <a:lnTo>
                    <a:pt x="1248" y="567"/>
                  </a:lnTo>
                  <a:lnTo>
                    <a:pt x="1191" y="567"/>
                  </a:lnTo>
                  <a:lnTo>
                    <a:pt x="1191" y="454"/>
                  </a:lnTo>
                  <a:lnTo>
                    <a:pt x="1248" y="454"/>
                  </a:lnTo>
                  <a:lnTo>
                    <a:pt x="1248" y="397"/>
                  </a:lnTo>
                  <a:lnTo>
                    <a:pt x="1304" y="397"/>
                  </a:lnTo>
                  <a:lnTo>
                    <a:pt x="1304" y="284"/>
                  </a:lnTo>
                  <a:lnTo>
                    <a:pt x="1248" y="284"/>
                  </a:lnTo>
                  <a:lnTo>
                    <a:pt x="1248" y="227"/>
                  </a:lnTo>
                  <a:lnTo>
                    <a:pt x="1191" y="227"/>
                  </a:lnTo>
                  <a:lnTo>
                    <a:pt x="1191" y="114"/>
                  </a:lnTo>
                  <a:lnTo>
                    <a:pt x="1248" y="114"/>
                  </a:lnTo>
                  <a:lnTo>
                    <a:pt x="1248" y="0"/>
                  </a:lnTo>
                  <a:lnTo>
                    <a:pt x="1418" y="0"/>
                  </a:lnTo>
                  <a:lnTo>
                    <a:pt x="1418" y="57"/>
                  </a:lnTo>
                  <a:lnTo>
                    <a:pt x="1531" y="57"/>
                  </a:lnTo>
                  <a:lnTo>
                    <a:pt x="1531" y="0"/>
                  </a:lnTo>
                  <a:lnTo>
                    <a:pt x="1644" y="0"/>
                  </a:lnTo>
                  <a:lnTo>
                    <a:pt x="1644" y="114"/>
                  </a:lnTo>
                  <a:lnTo>
                    <a:pt x="1701" y="114"/>
                  </a:lnTo>
                  <a:lnTo>
                    <a:pt x="1701" y="341"/>
                  </a:lnTo>
                  <a:lnTo>
                    <a:pt x="1644" y="341"/>
                  </a:lnTo>
                  <a:lnTo>
                    <a:pt x="1644" y="397"/>
                  </a:lnTo>
                  <a:lnTo>
                    <a:pt x="1588" y="397"/>
                  </a:lnTo>
                  <a:lnTo>
                    <a:pt x="1588" y="511"/>
                  </a:lnTo>
                  <a:lnTo>
                    <a:pt x="1644" y="511"/>
                  </a:lnTo>
                  <a:lnTo>
                    <a:pt x="1644" y="624"/>
                  </a:lnTo>
                  <a:lnTo>
                    <a:pt x="1701" y="624"/>
                  </a:lnTo>
                  <a:lnTo>
                    <a:pt x="1701" y="737"/>
                  </a:lnTo>
                  <a:lnTo>
                    <a:pt x="1644" y="737"/>
                  </a:lnTo>
                  <a:lnTo>
                    <a:pt x="1644" y="794"/>
                  </a:lnTo>
                  <a:lnTo>
                    <a:pt x="1531" y="794"/>
                  </a:lnTo>
                  <a:lnTo>
                    <a:pt x="1531" y="908"/>
                  </a:lnTo>
                  <a:lnTo>
                    <a:pt x="1588" y="908"/>
                  </a:lnTo>
                  <a:lnTo>
                    <a:pt x="1588" y="1191"/>
                  </a:lnTo>
                  <a:lnTo>
                    <a:pt x="1474" y="1191"/>
                  </a:lnTo>
                  <a:lnTo>
                    <a:pt x="1474" y="1418"/>
                  </a:lnTo>
                  <a:lnTo>
                    <a:pt x="1418" y="1418"/>
                  </a:lnTo>
                  <a:lnTo>
                    <a:pt x="1418" y="1475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8" name="Freeform 16">
              <a:extLst>
                <a:ext uri="{FF2B5EF4-FFF2-40B4-BE49-F238E27FC236}">
                  <a16:creationId xmlns:a16="http://schemas.microsoft.com/office/drawing/2014/main" id="{8C2B2EAC-42A4-4F37-914F-198652389F1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9" y="472"/>
              <a:ext cx="850" cy="1191"/>
            </a:xfrm>
            <a:custGeom>
              <a:avLst/>
              <a:gdLst>
                <a:gd name="T0" fmla="*/ 623 w 850"/>
                <a:gd name="T1" fmla="*/ 0 h 1191"/>
                <a:gd name="T2" fmla="*/ 623 w 850"/>
                <a:gd name="T3" fmla="*/ 114 h 1191"/>
                <a:gd name="T4" fmla="*/ 680 w 850"/>
                <a:gd name="T5" fmla="*/ 114 h 1191"/>
                <a:gd name="T6" fmla="*/ 680 w 850"/>
                <a:gd name="T7" fmla="*/ 341 h 1191"/>
                <a:gd name="T8" fmla="*/ 737 w 850"/>
                <a:gd name="T9" fmla="*/ 341 h 1191"/>
                <a:gd name="T10" fmla="*/ 737 w 850"/>
                <a:gd name="T11" fmla="*/ 397 h 1191"/>
                <a:gd name="T12" fmla="*/ 793 w 850"/>
                <a:gd name="T13" fmla="*/ 397 h 1191"/>
                <a:gd name="T14" fmla="*/ 793 w 850"/>
                <a:gd name="T15" fmla="*/ 454 h 1191"/>
                <a:gd name="T16" fmla="*/ 737 w 850"/>
                <a:gd name="T17" fmla="*/ 454 h 1191"/>
                <a:gd name="T18" fmla="*/ 737 w 850"/>
                <a:gd name="T19" fmla="*/ 511 h 1191"/>
                <a:gd name="T20" fmla="*/ 793 w 850"/>
                <a:gd name="T21" fmla="*/ 511 h 1191"/>
                <a:gd name="T22" fmla="*/ 793 w 850"/>
                <a:gd name="T23" fmla="*/ 567 h 1191"/>
                <a:gd name="T24" fmla="*/ 850 w 850"/>
                <a:gd name="T25" fmla="*/ 567 h 1191"/>
                <a:gd name="T26" fmla="*/ 850 w 850"/>
                <a:gd name="T27" fmla="*/ 738 h 1191"/>
                <a:gd name="T28" fmla="*/ 793 w 850"/>
                <a:gd name="T29" fmla="*/ 738 h 1191"/>
                <a:gd name="T30" fmla="*/ 793 w 850"/>
                <a:gd name="T31" fmla="*/ 794 h 1191"/>
                <a:gd name="T32" fmla="*/ 737 w 850"/>
                <a:gd name="T33" fmla="*/ 794 h 1191"/>
                <a:gd name="T34" fmla="*/ 737 w 850"/>
                <a:gd name="T35" fmla="*/ 851 h 1191"/>
                <a:gd name="T36" fmla="*/ 680 w 850"/>
                <a:gd name="T37" fmla="*/ 851 h 1191"/>
                <a:gd name="T38" fmla="*/ 680 w 850"/>
                <a:gd name="T39" fmla="*/ 908 h 1191"/>
                <a:gd name="T40" fmla="*/ 623 w 850"/>
                <a:gd name="T41" fmla="*/ 908 h 1191"/>
                <a:gd name="T42" fmla="*/ 623 w 850"/>
                <a:gd name="T43" fmla="*/ 1021 h 1191"/>
                <a:gd name="T44" fmla="*/ 567 w 850"/>
                <a:gd name="T45" fmla="*/ 1021 h 1191"/>
                <a:gd name="T46" fmla="*/ 567 w 850"/>
                <a:gd name="T47" fmla="*/ 1191 h 1191"/>
                <a:gd name="T48" fmla="*/ 397 w 850"/>
                <a:gd name="T49" fmla="*/ 1191 h 1191"/>
                <a:gd name="T50" fmla="*/ 397 w 850"/>
                <a:gd name="T51" fmla="*/ 1134 h 1191"/>
                <a:gd name="T52" fmla="*/ 340 w 850"/>
                <a:gd name="T53" fmla="*/ 1134 h 1191"/>
                <a:gd name="T54" fmla="*/ 340 w 850"/>
                <a:gd name="T55" fmla="*/ 1078 h 1191"/>
                <a:gd name="T56" fmla="*/ 283 w 850"/>
                <a:gd name="T57" fmla="*/ 1078 h 1191"/>
                <a:gd name="T58" fmla="*/ 283 w 850"/>
                <a:gd name="T59" fmla="*/ 1021 h 1191"/>
                <a:gd name="T60" fmla="*/ 170 w 850"/>
                <a:gd name="T61" fmla="*/ 1021 h 1191"/>
                <a:gd name="T62" fmla="*/ 170 w 850"/>
                <a:gd name="T63" fmla="*/ 908 h 1191"/>
                <a:gd name="T64" fmla="*/ 113 w 850"/>
                <a:gd name="T65" fmla="*/ 908 h 1191"/>
                <a:gd name="T66" fmla="*/ 113 w 850"/>
                <a:gd name="T67" fmla="*/ 851 h 1191"/>
                <a:gd name="T68" fmla="*/ 56 w 850"/>
                <a:gd name="T69" fmla="*/ 851 h 1191"/>
                <a:gd name="T70" fmla="*/ 56 w 850"/>
                <a:gd name="T71" fmla="*/ 794 h 1191"/>
                <a:gd name="T72" fmla="*/ 0 w 850"/>
                <a:gd name="T73" fmla="*/ 794 h 1191"/>
                <a:gd name="T74" fmla="*/ 0 w 850"/>
                <a:gd name="T75" fmla="*/ 681 h 1191"/>
                <a:gd name="T76" fmla="*/ 113 w 850"/>
                <a:gd name="T77" fmla="*/ 681 h 1191"/>
                <a:gd name="T78" fmla="*/ 113 w 850"/>
                <a:gd name="T79" fmla="*/ 624 h 1191"/>
                <a:gd name="T80" fmla="*/ 56 w 850"/>
                <a:gd name="T81" fmla="*/ 624 h 1191"/>
                <a:gd name="T82" fmla="*/ 56 w 850"/>
                <a:gd name="T83" fmla="*/ 511 h 1191"/>
                <a:gd name="T84" fmla="*/ 113 w 850"/>
                <a:gd name="T85" fmla="*/ 511 h 1191"/>
                <a:gd name="T86" fmla="*/ 113 w 850"/>
                <a:gd name="T87" fmla="*/ 454 h 1191"/>
                <a:gd name="T88" fmla="*/ 170 w 850"/>
                <a:gd name="T89" fmla="*/ 454 h 1191"/>
                <a:gd name="T90" fmla="*/ 170 w 850"/>
                <a:gd name="T91" fmla="*/ 397 h 1191"/>
                <a:gd name="T92" fmla="*/ 283 w 850"/>
                <a:gd name="T93" fmla="*/ 397 h 1191"/>
                <a:gd name="T94" fmla="*/ 283 w 850"/>
                <a:gd name="T95" fmla="*/ 227 h 1191"/>
                <a:gd name="T96" fmla="*/ 397 w 850"/>
                <a:gd name="T97" fmla="*/ 227 h 1191"/>
                <a:gd name="T98" fmla="*/ 397 w 850"/>
                <a:gd name="T99" fmla="*/ 57 h 1191"/>
                <a:gd name="T100" fmla="*/ 510 w 850"/>
                <a:gd name="T101" fmla="*/ 57 h 1191"/>
                <a:gd name="T102" fmla="*/ 510 w 850"/>
                <a:gd name="T103" fmla="*/ 0 h 1191"/>
                <a:gd name="T104" fmla="*/ 623 w 850"/>
                <a:gd name="T105" fmla="*/ 0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50" h="1191">
                  <a:moveTo>
                    <a:pt x="623" y="0"/>
                  </a:moveTo>
                  <a:lnTo>
                    <a:pt x="623" y="114"/>
                  </a:lnTo>
                  <a:lnTo>
                    <a:pt x="680" y="114"/>
                  </a:lnTo>
                  <a:lnTo>
                    <a:pt x="680" y="341"/>
                  </a:lnTo>
                  <a:lnTo>
                    <a:pt x="737" y="341"/>
                  </a:lnTo>
                  <a:lnTo>
                    <a:pt x="737" y="397"/>
                  </a:lnTo>
                  <a:lnTo>
                    <a:pt x="793" y="397"/>
                  </a:lnTo>
                  <a:lnTo>
                    <a:pt x="793" y="454"/>
                  </a:lnTo>
                  <a:lnTo>
                    <a:pt x="737" y="454"/>
                  </a:lnTo>
                  <a:lnTo>
                    <a:pt x="737" y="511"/>
                  </a:lnTo>
                  <a:lnTo>
                    <a:pt x="793" y="511"/>
                  </a:lnTo>
                  <a:lnTo>
                    <a:pt x="793" y="567"/>
                  </a:lnTo>
                  <a:lnTo>
                    <a:pt x="850" y="567"/>
                  </a:lnTo>
                  <a:lnTo>
                    <a:pt x="850" y="738"/>
                  </a:lnTo>
                  <a:lnTo>
                    <a:pt x="793" y="738"/>
                  </a:lnTo>
                  <a:lnTo>
                    <a:pt x="793" y="794"/>
                  </a:lnTo>
                  <a:lnTo>
                    <a:pt x="737" y="794"/>
                  </a:lnTo>
                  <a:lnTo>
                    <a:pt x="737" y="851"/>
                  </a:lnTo>
                  <a:lnTo>
                    <a:pt x="680" y="851"/>
                  </a:lnTo>
                  <a:lnTo>
                    <a:pt x="680" y="908"/>
                  </a:lnTo>
                  <a:lnTo>
                    <a:pt x="623" y="908"/>
                  </a:lnTo>
                  <a:lnTo>
                    <a:pt x="623" y="1021"/>
                  </a:lnTo>
                  <a:lnTo>
                    <a:pt x="567" y="1021"/>
                  </a:lnTo>
                  <a:lnTo>
                    <a:pt x="567" y="1191"/>
                  </a:lnTo>
                  <a:lnTo>
                    <a:pt x="397" y="1191"/>
                  </a:lnTo>
                  <a:lnTo>
                    <a:pt x="397" y="1134"/>
                  </a:lnTo>
                  <a:lnTo>
                    <a:pt x="340" y="1134"/>
                  </a:lnTo>
                  <a:lnTo>
                    <a:pt x="340" y="1078"/>
                  </a:lnTo>
                  <a:lnTo>
                    <a:pt x="283" y="1078"/>
                  </a:lnTo>
                  <a:lnTo>
                    <a:pt x="283" y="1021"/>
                  </a:lnTo>
                  <a:lnTo>
                    <a:pt x="170" y="1021"/>
                  </a:lnTo>
                  <a:lnTo>
                    <a:pt x="170" y="908"/>
                  </a:lnTo>
                  <a:lnTo>
                    <a:pt x="113" y="908"/>
                  </a:lnTo>
                  <a:lnTo>
                    <a:pt x="113" y="851"/>
                  </a:lnTo>
                  <a:lnTo>
                    <a:pt x="56" y="851"/>
                  </a:lnTo>
                  <a:lnTo>
                    <a:pt x="56" y="794"/>
                  </a:lnTo>
                  <a:lnTo>
                    <a:pt x="0" y="794"/>
                  </a:lnTo>
                  <a:lnTo>
                    <a:pt x="0" y="681"/>
                  </a:lnTo>
                  <a:lnTo>
                    <a:pt x="113" y="681"/>
                  </a:lnTo>
                  <a:lnTo>
                    <a:pt x="113" y="624"/>
                  </a:lnTo>
                  <a:lnTo>
                    <a:pt x="56" y="624"/>
                  </a:lnTo>
                  <a:lnTo>
                    <a:pt x="56" y="511"/>
                  </a:lnTo>
                  <a:lnTo>
                    <a:pt x="113" y="511"/>
                  </a:lnTo>
                  <a:lnTo>
                    <a:pt x="113" y="454"/>
                  </a:lnTo>
                  <a:lnTo>
                    <a:pt x="170" y="454"/>
                  </a:lnTo>
                  <a:lnTo>
                    <a:pt x="170" y="397"/>
                  </a:lnTo>
                  <a:lnTo>
                    <a:pt x="283" y="397"/>
                  </a:lnTo>
                  <a:lnTo>
                    <a:pt x="283" y="227"/>
                  </a:lnTo>
                  <a:lnTo>
                    <a:pt x="397" y="227"/>
                  </a:lnTo>
                  <a:lnTo>
                    <a:pt x="397" y="57"/>
                  </a:lnTo>
                  <a:lnTo>
                    <a:pt x="510" y="57"/>
                  </a:lnTo>
                  <a:lnTo>
                    <a:pt x="510" y="0"/>
                  </a:lnTo>
                  <a:lnTo>
                    <a:pt x="62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9" name="Freeform 17">
              <a:extLst>
                <a:ext uri="{FF2B5EF4-FFF2-40B4-BE49-F238E27FC236}">
                  <a16:creationId xmlns:a16="http://schemas.microsoft.com/office/drawing/2014/main" id="{BD001101-99AC-4C74-A7C4-508CDB019B5D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2" y="416"/>
              <a:ext cx="964" cy="1474"/>
            </a:xfrm>
            <a:custGeom>
              <a:avLst/>
              <a:gdLst>
                <a:gd name="T0" fmla="*/ 0 w 964"/>
                <a:gd name="T1" fmla="*/ 56 h 1474"/>
                <a:gd name="T2" fmla="*/ 114 w 964"/>
                <a:gd name="T3" fmla="*/ 56 h 1474"/>
                <a:gd name="T4" fmla="*/ 114 w 964"/>
                <a:gd name="T5" fmla="*/ 113 h 1474"/>
                <a:gd name="T6" fmla="*/ 170 w 964"/>
                <a:gd name="T7" fmla="*/ 113 h 1474"/>
                <a:gd name="T8" fmla="*/ 170 w 964"/>
                <a:gd name="T9" fmla="*/ 0 h 1474"/>
                <a:gd name="T10" fmla="*/ 284 w 964"/>
                <a:gd name="T11" fmla="*/ 0 h 1474"/>
                <a:gd name="T12" fmla="*/ 284 w 964"/>
                <a:gd name="T13" fmla="*/ 56 h 1474"/>
                <a:gd name="T14" fmla="*/ 341 w 964"/>
                <a:gd name="T15" fmla="*/ 56 h 1474"/>
                <a:gd name="T16" fmla="*/ 454 w 964"/>
                <a:gd name="T17" fmla="*/ 56 h 1474"/>
                <a:gd name="T18" fmla="*/ 454 w 964"/>
                <a:gd name="T19" fmla="*/ 113 h 1474"/>
                <a:gd name="T20" fmla="*/ 567 w 964"/>
                <a:gd name="T21" fmla="*/ 113 h 1474"/>
                <a:gd name="T22" fmla="*/ 567 w 964"/>
                <a:gd name="T23" fmla="*/ 170 h 1474"/>
                <a:gd name="T24" fmla="*/ 624 w 964"/>
                <a:gd name="T25" fmla="*/ 170 h 1474"/>
                <a:gd name="T26" fmla="*/ 624 w 964"/>
                <a:gd name="T27" fmla="*/ 283 h 1474"/>
                <a:gd name="T28" fmla="*/ 681 w 964"/>
                <a:gd name="T29" fmla="*/ 283 h 1474"/>
                <a:gd name="T30" fmla="*/ 681 w 964"/>
                <a:gd name="T31" fmla="*/ 340 h 1474"/>
                <a:gd name="T32" fmla="*/ 737 w 964"/>
                <a:gd name="T33" fmla="*/ 340 h 1474"/>
                <a:gd name="T34" fmla="*/ 737 w 964"/>
                <a:gd name="T35" fmla="*/ 453 h 1474"/>
                <a:gd name="T36" fmla="*/ 794 w 964"/>
                <a:gd name="T37" fmla="*/ 453 h 1474"/>
                <a:gd name="T38" fmla="*/ 794 w 964"/>
                <a:gd name="T39" fmla="*/ 510 h 1474"/>
                <a:gd name="T40" fmla="*/ 851 w 964"/>
                <a:gd name="T41" fmla="*/ 510 h 1474"/>
                <a:gd name="T42" fmla="*/ 851 w 964"/>
                <a:gd name="T43" fmla="*/ 623 h 1474"/>
                <a:gd name="T44" fmla="*/ 908 w 964"/>
                <a:gd name="T45" fmla="*/ 623 h 1474"/>
                <a:gd name="T46" fmla="*/ 908 w 964"/>
                <a:gd name="T47" fmla="*/ 737 h 1474"/>
                <a:gd name="T48" fmla="*/ 964 w 964"/>
                <a:gd name="T49" fmla="*/ 737 h 1474"/>
                <a:gd name="T50" fmla="*/ 964 w 964"/>
                <a:gd name="T51" fmla="*/ 964 h 1474"/>
                <a:gd name="T52" fmla="*/ 908 w 964"/>
                <a:gd name="T53" fmla="*/ 964 h 1474"/>
                <a:gd name="T54" fmla="*/ 908 w 964"/>
                <a:gd name="T55" fmla="*/ 1134 h 1474"/>
                <a:gd name="T56" fmla="*/ 964 w 964"/>
                <a:gd name="T57" fmla="*/ 1134 h 1474"/>
                <a:gd name="T58" fmla="*/ 964 w 964"/>
                <a:gd name="T59" fmla="*/ 1304 h 1474"/>
                <a:gd name="T60" fmla="*/ 908 w 964"/>
                <a:gd name="T61" fmla="*/ 1304 h 1474"/>
                <a:gd name="T62" fmla="*/ 908 w 964"/>
                <a:gd name="T63" fmla="*/ 1361 h 1474"/>
                <a:gd name="T64" fmla="*/ 851 w 964"/>
                <a:gd name="T65" fmla="*/ 1361 h 1474"/>
                <a:gd name="T66" fmla="*/ 851 w 964"/>
                <a:gd name="T67" fmla="*/ 1417 h 1474"/>
                <a:gd name="T68" fmla="*/ 681 w 964"/>
                <a:gd name="T69" fmla="*/ 1417 h 1474"/>
                <a:gd name="T70" fmla="*/ 681 w 964"/>
                <a:gd name="T71" fmla="*/ 1474 h 1474"/>
                <a:gd name="T72" fmla="*/ 567 w 964"/>
                <a:gd name="T73" fmla="*/ 1474 h 1474"/>
                <a:gd name="T74" fmla="*/ 567 w 964"/>
                <a:gd name="T75" fmla="*/ 1361 h 1474"/>
                <a:gd name="T76" fmla="*/ 397 w 964"/>
                <a:gd name="T77" fmla="*/ 1361 h 1474"/>
                <a:gd name="T78" fmla="*/ 397 w 964"/>
                <a:gd name="T79" fmla="*/ 1304 h 1474"/>
                <a:gd name="T80" fmla="*/ 284 w 964"/>
                <a:gd name="T81" fmla="*/ 1304 h 1474"/>
                <a:gd name="T82" fmla="*/ 284 w 964"/>
                <a:gd name="T83" fmla="*/ 1077 h 1474"/>
                <a:gd name="T84" fmla="*/ 227 w 964"/>
                <a:gd name="T85" fmla="*/ 1077 h 1474"/>
                <a:gd name="T86" fmla="*/ 227 w 964"/>
                <a:gd name="T87" fmla="*/ 623 h 1474"/>
                <a:gd name="T88" fmla="*/ 170 w 964"/>
                <a:gd name="T89" fmla="*/ 623 h 1474"/>
                <a:gd name="T90" fmla="*/ 170 w 964"/>
                <a:gd name="T91" fmla="*/ 567 h 1474"/>
                <a:gd name="T92" fmla="*/ 114 w 964"/>
                <a:gd name="T93" fmla="*/ 567 h 1474"/>
                <a:gd name="T94" fmla="*/ 114 w 964"/>
                <a:gd name="T95" fmla="*/ 510 h 1474"/>
                <a:gd name="T96" fmla="*/ 170 w 964"/>
                <a:gd name="T97" fmla="*/ 510 h 1474"/>
                <a:gd name="T98" fmla="*/ 170 w 964"/>
                <a:gd name="T99" fmla="*/ 453 h 1474"/>
                <a:gd name="T100" fmla="*/ 114 w 964"/>
                <a:gd name="T101" fmla="*/ 453 h 1474"/>
                <a:gd name="T102" fmla="*/ 114 w 964"/>
                <a:gd name="T103" fmla="*/ 397 h 1474"/>
                <a:gd name="T104" fmla="*/ 57 w 964"/>
                <a:gd name="T105" fmla="*/ 397 h 1474"/>
                <a:gd name="T106" fmla="*/ 57 w 964"/>
                <a:gd name="T107" fmla="*/ 170 h 1474"/>
                <a:gd name="T108" fmla="*/ 0 w 964"/>
                <a:gd name="T109" fmla="*/ 170 h 1474"/>
                <a:gd name="T110" fmla="*/ 0 w 964"/>
                <a:gd name="T111" fmla="*/ 56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64" h="1474">
                  <a:moveTo>
                    <a:pt x="0" y="56"/>
                  </a:moveTo>
                  <a:lnTo>
                    <a:pt x="114" y="56"/>
                  </a:lnTo>
                  <a:lnTo>
                    <a:pt x="114" y="113"/>
                  </a:lnTo>
                  <a:lnTo>
                    <a:pt x="170" y="113"/>
                  </a:lnTo>
                  <a:lnTo>
                    <a:pt x="170" y="0"/>
                  </a:lnTo>
                  <a:lnTo>
                    <a:pt x="284" y="0"/>
                  </a:lnTo>
                  <a:lnTo>
                    <a:pt x="284" y="56"/>
                  </a:lnTo>
                  <a:lnTo>
                    <a:pt x="341" y="56"/>
                  </a:lnTo>
                  <a:lnTo>
                    <a:pt x="454" y="56"/>
                  </a:lnTo>
                  <a:lnTo>
                    <a:pt x="454" y="113"/>
                  </a:lnTo>
                  <a:lnTo>
                    <a:pt x="567" y="113"/>
                  </a:lnTo>
                  <a:lnTo>
                    <a:pt x="567" y="170"/>
                  </a:lnTo>
                  <a:lnTo>
                    <a:pt x="624" y="170"/>
                  </a:lnTo>
                  <a:lnTo>
                    <a:pt x="624" y="283"/>
                  </a:lnTo>
                  <a:lnTo>
                    <a:pt x="681" y="283"/>
                  </a:lnTo>
                  <a:lnTo>
                    <a:pt x="681" y="340"/>
                  </a:lnTo>
                  <a:lnTo>
                    <a:pt x="737" y="340"/>
                  </a:lnTo>
                  <a:lnTo>
                    <a:pt x="737" y="453"/>
                  </a:lnTo>
                  <a:lnTo>
                    <a:pt x="794" y="453"/>
                  </a:lnTo>
                  <a:lnTo>
                    <a:pt x="794" y="510"/>
                  </a:lnTo>
                  <a:lnTo>
                    <a:pt x="851" y="510"/>
                  </a:lnTo>
                  <a:lnTo>
                    <a:pt x="851" y="623"/>
                  </a:lnTo>
                  <a:lnTo>
                    <a:pt x="908" y="623"/>
                  </a:lnTo>
                  <a:lnTo>
                    <a:pt x="908" y="737"/>
                  </a:lnTo>
                  <a:lnTo>
                    <a:pt x="964" y="737"/>
                  </a:lnTo>
                  <a:lnTo>
                    <a:pt x="964" y="964"/>
                  </a:lnTo>
                  <a:lnTo>
                    <a:pt x="908" y="964"/>
                  </a:lnTo>
                  <a:lnTo>
                    <a:pt x="908" y="1134"/>
                  </a:lnTo>
                  <a:lnTo>
                    <a:pt x="964" y="1134"/>
                  </a:lnTo>
                  <a:lnTo>
                    <a:pt x="964" y="1304"/>
                  </a:lnTo>
                  <a:lnTo>
                    <a:pt x="908" y="1304"/>
                  </a:lnTo>
                  <a:lnTo>
                    <a:pt x="908" y="1361"/>
                  </a:lnTo>
                  <a:lnTo>
                    <a:pt x="851" y="1361"/>
                  </a:lnTo>
                  <a:lnTo>
                    <a:pt x="851" y="1417"/>
                  </a:lnTo>
                  <a:lnTo>
                    <a:pt x="681" y="1417"/>
                  </a:lnTo>
                  <a:lnTo>
                    <a:pt x="681" y="1474"/>
                  </a:lnTo>
                  <a:lnTo>
                    <a:pt x="567" y="1474"/>
                  </a:lnTo>
                  <a:lnTo>
                    <a:pt x="567" y="1361"/>
                  </a:lnTo>
                  <a:lnTo>
                    <a:pt x="397" y="1361"/>
                  </a:lnTo>
                  <a:lnTo>
                    <a:pt x="397" y="1304"/>
                  </a:lnTo>
                  <a:lnTo>
                    <a:pt x="284" y="1304"/>
                  </a:lnTo>
                  <a:lnTo>
                    <a:pt x="284" y="1077"/>
                  </a:lnTo>
                  <a:lnTo>
                    <a:pt x="227" y="1077"/>
                  </a:lnTo>
                  <a:lnTo>
                    <a:pt x="227" y="623"/>
                  </a:lnTo>
                  <a:lnTo>
                    <a:pt x="170" y="623"/>
                  </a:lnTo>
                  <a:lnTo>
                    <a:pt x="170" y="567"/>
                  </a:lnTo>
                  <a:lnTo>
                    <a:pt x="114" y="567"/>
                  </a:lnTo>
                  <a:lnTo>
                    <a:pt x="114" y="510"/>
                  </a:lnTo>
                  <a:lnTo>
                    <a:pt x="170" y="510"/>
                  </a:lnTo>
                  <a:lnTo>
                    <a:pt x="170" y="453"/>
                  </a:lnTo>
                  <a:lnTo>
                    <a:pt x="114" y="453"/>
                  </a:lnTo>
                  <a:lnTo>
                    <a:pt x="114" y="397"/>
                  </a:lnTo>
                  <a:lnTo>
                    <a:pt x="57" y="397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50" name="Freeform 18">
              <a:extLst>
                <a:ext uri="{FF2B5EF4-FFF2-40B4-BE49-F238E27FC236}">
                  <a16:creationId xmlns:a16="http://schemas.microsoft.com/office/drawing/2014/main" id="{DF9D588B-0476-444E-BA5C-D03A565059E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9" y="1210"/>
              <a:ext cx="1474" cy="1134"/>
            </a:xfrm>
            <a:custGeom>
              <a:avLst/>
              <a:gdLst>
                <a:gd name="T0" fmla="*/ 1474 w 1474"/>
                <a:gd name="T1" fmla="*/ 680 h 1134"/>
                <a:gd name="T2" fmla="*/ 1417 w 1474"/>
                <a:gd name="T3" fmla="*/ 850 h 1134"/>
                <a:gd name="T4" fmla="*/ 1304 w 1474"/>
                <a:gd name="T5" fmla="*/ 907 h 1134"/>
                <a:gd name="T6" fmla="*/ 1247 w 1474"/>
                <a:gd name="T7" fmla="*/ 850 h 1134"/>
                <a:gd name="T8" fmla="*/ 1077 w 1474"/>
                <a:gd name="T9" fmla="*/ 793 h 1134"/>
                <a:gd name="T10" fmla="*/ 1134 w 1474"/>
                <a:gd name="T11" fmla="*/ 907 h 1134"/>
                <a:gd name="T12" fmla="*/ 964 w 1474"/>
                <a:gd name="T13" fmla="*/ 1077 h 1134"/>
                <a:gd name="T14" fmla="*/ 737 w 1474"/>
                <a:gd name="T15" fmla="*/ 963 h 1134"/>
                <a:gd name="T16" fmla="*/ 680 w 1474"/>
                <a:gd name="T17" fmla="*/ 907 h 1134"/>
                <a:gd name="T18" fmla="*/ 623 w 1474"/>
                <a:gd name="T19" fmla="*/ 737 h 1134"/>
                <a:gd name="T20" fmla="*/ 567 w 1474"/>
                <a:gd name="T21" fmla="*/ 793 h 1134"/>
                <a:gd name="T22" fmla="*/ 510 w 1474"/>
                <a:gd name="T23" fmla="*/ 850 h 1134"/>
                <a:gd name="T24" fmla="*/ 453 w 1474"/>
                <a:gd name="T25" fmla="*/ 907 h 1134"/>
                <a:gd name="T26" fmla="*/ 170 w 1474"/>
                <a:gd name="T27" fmla="*/ 963 h 1134"/>
                <a:gd name="T28" fmla="*/ 113 w 1474"/>
                <a:gd name="T29" fmla="*/ 1077 h 1134"/>
                <a:gd name="T30" fmla="*/ 56 w 1474"/>
                <a:gd name="T31" fmla="*/ 1134 h 1134"/>
                <a:gd name="T32" fmla="*/ 0 w 1474"/>
                <a:gd name="T33" fmla="*/ 1077 h 1134"/>
                <a:gd name="T34" fmla="*/ 56 w 1474"/>
                <a:gd name="T35" fmla="*/ 907 h 1134"/>
                <a:gd name="T36" fmla="*/ 0 w 1474"/>
                <a:gd name="T37" fmla="*/ 453 h 1134"/>
                <a:gd name="T38" fmla="*/ 56 w 1474"/>
                <a:gd name="T39" fmla="*/ 340 h 1134"/>
                <a:gd name="T40" fmla="*/ 113 w 1474"/>
                <a:gd name="T41" fmla="*/ 283 h 1134"/>
                <a:gd name="T42" fmla="*/ 170 w 1474"/>
                <a:gd name="T43" fmla="*/ 226 h 1134"/>
                <a:gd name="T44" fmla="*/ 283 w 1474"/>
                <a:gd name="T45" fmla="*/ 283 h 1134"/>
                <a:gd name="T46" fmla="*/ 340 w 1474"/>
                <a:gd name="T47" fmla="*/ 340 h 1134"/>
                <a:gd name="T48" fmla="*/ 397 w 1474"/>
                <a:gd name="T49" fmla="*/ 396 h 1134"/>
                <a:gd name="T50" fmla="*/ 567 w 1474"/>
                <a:gd name="T51" fmla="*/ 453 h 1134"/>
                <a:gd name="T52" fmla="*/ 623 w 1474"/>
                <a:gd name="T53" fmla="*/ 283 h 1134"/>
                <a:gd name="T54" fmla="*/ 680 w 1474"/>
                <a:gd name="T55" fmla="*/ 170 h 1134"/>
                <a:gd name="T56" fmla="*/ 737 w 1474"/>
                <a:gd name="T57" fmla="*/ 113 h 1134"/>
                <a:gd name="T58" fmla="*/ 793 w 1474"/>
                <a:gd name="T59" fmla="*/ 56 h 1134"/>
                <a:gd name="T60" fmla="*/ 850 w 1474"/>
                <a:gd name="T61" fmla="*/ 0 h 1134"/>
                <a:gd name="T62" fmla="*/ 907 w 1474"/>
                <a:gd name="T63" fmla="*/ 283 h 1134"/>
                <a:gd name="T64" fmla="*/ 1020 w 1474"/>
                <a:gd name="T65" fmla="*/ 510 h 1134"/>
                <a:gd name="T66" fmla="*/ 1190 w 1474"/>
                <a:gd name="T67" fmla="*/ 567 h 1134"/>
                <a:gd name="T68" fmla="*/ 1304 w 1474"/>
                <a:gd name="T69" fmla="*/ 680 h 1134"/>
                <a:gd name="T70" fmla="*/ 1474 w 1474"/>
                <a:gd name="T71" fmla="*/ 623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74" h="1134">
                  <a:moveTo>
                    <a:pt x="1474" y="623"/>
                  </a:moveTo>
                  <a:lnTo>
                    <a:pt x="1474" y="680"/>
                  </a:lnTo>
                  <a:lnTo>
                    <a:pt x="1417" y="680"/>
                  </a:lnTo>
                  <a:lnTo>
                    <a:pt x="1417" y="850"/>
                  </a:lnTo>
                  <a:lnTo>
                    <a:pt x="1417" y="907"/>
                  </a:lnTo>
                  <a:lnTo>
                    <a:pt x="1304" y="907"/>
                  </a:lnTo>
                  <a:lnTo>
                    <a:pt x="1304" y="850"/>
                  </a:lnTo>
                  <a:lnTo>
                    <a:pt x="1247" y="850"/>
                  </a:lnTo>
                  <a:lnTo>
                    <a:pt x="1247" y="793"/>
                  </a:lnTo>
                  <a:lnTo>
                    <a:pt x="1077" y="793"/>
                  </a:lnTo>
                  <a:lnTo>
                    <a:pt x="1077" y="907"/>
                  </a:lnTo>
                  <a:lnTo>
                    <a:pt x="1134" y="907"/>
                  </a:lnTo>
                  <a:lnTo>
                    <a:pt x="1134" y="1077"/>
                  </a:lnTo>
                  <a:lnTo>
                    <a:pt x="964" y="1077"/>
                  </a:lnTo>
                  <a:lnTo>
                    <a:pt x="964" y="963"/>
                  </a:lnTo>
                  <a:lnTo>
                    <a:pt x="737" y="963"/>
                  </a:lnTo>
                  <a:lnTo>
                    <a:pt x="737" y="907"/>
                  </a:lnTo>
                  <a:lnTo>
                    <a:pt x="680" y="907"/>
                  </a:lnTo>
                  <a:lnTo>
                    <a:pt x="680" y="737"/>
                  </a:lnTo>
                  <a:lnTo>
                    <a:pt x="623" y="737"/>
                  </a:lnTo>
                  <a:lnTo>
                    <a:pt x="623" y="793"/>
                  </a:lnTo>
                  <a:lnTo>
                    <a:pt x="567" y="793"/>
                  </a:lnTo>
                  <a:lnTo>
                    <a:pt x="567" y="850"/>
                  </a:lnTo>
                  <a:lnTo>
                    <a:pt x="510" y="850"/>
                  </a:lnTo>
                  <a:lnTo>
                    <a:pt x="510" y="907"/>
                  </a:lnTo>
                  <a:lnTo>
                    <a:pt x="453" y="907"/>
                  </a:lnTo>
                  <a:lnTo>
                    <a:pt x="453" y="963"/>
                  </a:lnTo>
                  <a:lnTo>
                    <a:pt x="170" y="963"/>
                  </a:lnTo>
                  <a:lnTo>
                    <a:pt x="170" y="1077"/>
                  </a:lnTo>
                  <a:lnTo>
                    <a:pt x="113" y="1077"/>
                  </a:lnTo>
                  <a:lnTo>
                    <a:pt x="113" y="1134"/>
                  </a:lnTo>
                  <a:lnTo>
                    <a:pt x="56" y="1134"/>
                  </a:lnTo>
                  <a:lnTo>
                    <a:pt x="56" y="1077"/>
                  </a:lnTo>
                  <a:lnTo>
                    <a:pt x="0" y="1077"/>
                  </a:lnTo>
                  <a:lnTo>
                    <a:pt x="0" y="907"/>
                  </a:lnTo>
                  <a:lnTo>
                    <a:pt x="56" y="907"/>
                  </a:lnTo>
                  <a:lnTo>
                    <a:pt x="56" y="453"/>
                  </a:lnTo>
                  <a:lnTo>
                    <a:pt x="0" y="453"/>
                  </a:lnTo>
                  <a:lnTo>
                    <a:pt x="0" y="340"/>
                  </a:lnTo>
                  <a:lnTo>
                    <a:pt x="56" y="340"/>
                  </a:lnTo>
                  <a:lnTo>
                    <a:pt x="56" y="283"/>
                  </a:lnTo>
                  <a:lnTo>
                    <a:pt x="113" y="283"/>
                  </a:lnTo>
                  <a:lnTo>
                    <a:pt x="113" y="226"/>
                  </a:lnTo>
                  <a:lnTo>
                    <a:pt x="170" y="226"/>
                  </a:lnTo>
                  <a:lnTo>
                    <a:pt x="170" y="283"/>
                  </a:lnTo>
                  <a:lnTo>
                    <a:pt x="283" y="283"/>
                  </a:lnTo>
                  <a:lnTo>
                    <a:pt x="283" y="340"/>
                  </a:lnTo>
                  <a:lnTo>
                    <a:pt x="340" y="340"/>
                  </a:lnTo>
                  <a:lnTo>
                    <a:pt x="340" y="396"/>
                  </a:lnTo>
                  <a:lnTo>
                    <a:pt x="397" y="396"/>
                  </a:lnTo>
                  <a:lnTo>
                    <a:pt x="397" y="453"/>
                  </a:lnTo>
                  <a:lnTo>
                    <a:pt x="567" y="453"/>
                  </a:lnTo>
                  <a:lnTo>
                    <a:pt x="567" y="283"/>
                  </a:lnTo>
                  <a:lnTo>
                    <a:pt x="623" y="283"/>
                  </a:lnTo>
                  <a:lnTo>
                    <a:pt x="623" y="170"/>
                  </a:lnTo>
                  <a:lnTo>
                    <a:pt x="680" y="170"/>
                  </a:lnTo>
                  <a:lnTo>
                    <a:pt x="680" y="113"/>
                  </a:lnTo>
                  <a:lnTo>
                    <a:pt x="737" y="113"/>
                  </a:lnTo>
                  <a:lnTo>
                    <a:pt x="737" y="56"/>
                  </a:lnTo>
                  <a:lnTo>
                    <a:pt x="793" y="56"/>
                  </a:lnTo>
                  <a:lnTo>
                    <a:pt x="793" y="0"/>
                  </a:lnTo>
                  <a:lnTo>
                    <a:pt x="850" y="0"/>
                  </a:lnTo>
                  <a:lnTo>
                    <a:pt x="850" y="283"/>
                  </a:lnTo>
                  <a:lnTo>
                    <a:pt x="907" y="283"/>
                  </a:lnTo>
                  <a:lnTo>
                    <a:pt x="907" y="510"/>
                  </a:lnTo>
                  <a:lnTo>
                    <a:pt x="1020" y="510"/>
                  </a:lnTo>
                  <a:lnTo>
                    <a:pt x="1020" y="567"/>
                  </a:lnTo>
                  <a:lnTo>
                    <a:pt x="1190" y="567"/>
                  </a:lnTo>
                  <a:lnTo>
                    <a:pt x="1190" y="680"/>
                  </a:lnTo>
                  <a:lnTo>
                    <a:pt x="1304" y="680"/>
                  </a:lnTo>
                  <a:lnTo>
                    <a:pt x="1304" y="623"/>
                  </a:lnTo>
                  <a:lnTo>
                    <a:pt x="1474" y="62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51" name="Freeform 19">
              <a:extLst>
                <a:ext uri="{FF2B5EF4-FFF2-40B4-BE49-F238E27FC236}">
                  <a16:creationId xmlns:a16="http://schemas.microsoft.com/office/drawing/2014/main" id="{77F3B171-4FDA-41CB-8314-8BAD716B5A95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1" y="2570"/>
              <a:ext cx="1361" cy="1248"/>
            </a:xfrm>
            <a:custGeom>
              <a:avLst/>
              <a:gdLst>
                <a:gd name="T0" fmla="*/ 284 w 1361"/>
                <a:gd name="T1" fmla="*/ 114 h 1248"/>
                <a:gd name="T2" fmla="*/ 341 w 1361"/>
                <a:gd name="T3" fmla="*/ 170 h 1248"/>
                <a:gd name="T4" fmla="*/ 227 w 1361"/>
                <a:gd name="T5" fmla="*/ 227 h 1248"/>
                <a:gd name="T6" fmla="*/ 171 w 1361"/>
                <a:gd name="T7" fmla="*/ 284 h 1248"/>
                <a:gd name="T8" fmla="*/ 57 w 1361"/>
                <a:gd name="T9" fmla="*/ 454 h 1248"/>
                <a:gd name="T10" fmla="*/ 114 w 1361"/>
                <a:gd name="T11" fmla="*/ 624 h 1248"/>
                <a:gd name="T12" fmla="*/ 171 w 1361"/>
                <a:gd name="T13" fmla="*/ 681 h 1248"/>
                <a:gd name="T14" fmla="*/ 227 w 1361"/>
                <a:gd name="T15" fmla="*/ 738 h 1248"/>
                <a:gd name="T16" fmla="*/ 171 w 1361"/>
                <a:gd name="T17" fmla="*/ 794 h 1248"/>
                <a:gd name="T18" fmla="*/ 284 w 1361"/>
                <a:gd name="T19" fmla="*/ 851 h 1248"/>
                <a:gd name="T20" fmla="*/ 171 w 1361"/>
                <a:gd name="T21" fmla="*/ 908 h 1248"/>
                <a:gd name="T22" fmla="*/ 114 w 1361"/>
                <a:gd name="T23" fmla="*/ 964 h 1248"/>
                <a:gd name="T24" fmla="*/ 0 w 1361"/>
                <a:gd name="T25" fmla="*/ 1021 h 1248"/>
                <a:gd name="T26" fmla="*/ 171 w 1361"/>
                <a:gd name="T27" fmla="*/ 1134 h 1248"/>
                <a:gd name="T28" fmla="*/ 227 w 1361"/>
                <a:gd name="T29" fmla="*/ 1191 h 1248"/>
                <a:gd name="T30" fmla="*/ 454 w 1361"/>
                <a:gd name="T31" fmla="*/ 1248 h 1248"/>
                <a:gd name="T32" fmla="*/ 511 w 1361"/>
                <a:gd name="T33" fmla="*/ 1134 h 1248"/>
                <a:gd name="T34" fmla="*/ 567 w 1361"/>
                <a:gd name="T35" fmla="*/ 1078 h 1248"/>
                <a:gd name="T36" fmla="*/ 624 w 1361"/>
                <a:gd name="T37" fmla="*/ 1021 h 1248"/>
                <a:gd name="T38" fmla="*/ 908 w 1361"/>
                <a:gd name="T39" fmla="*/ 964 h 1248"/>
                <a:gd name="T40" fmla="*/ 964 w 1361"/>
                <a:gd name="T41" fmla="*/ 1021 h 1248"/>
                <a:gd name="T42" fmla="*/ 1021 w 1361"/>
                <a:gd name="T43" fmla="*/ 964 h 1248"/>
                <a:gd name="T44" fmla="*/ 1078 w 1361"/>
                <a:gd name="T45" fmla="*/ 908 h 1248"/>
                <a:gd name="T46" fmla="*/ 1135 w 1361"/>
                <a:gd name="T47" fmla="*/ 851 h 1248"/>
                <a:gd name="T48" fmla="*/ 1191 w 1361"/>
                <a:gd name="T49" fmla="*/ 794 h 1248"/>
                <a:gd name="T50" fmla="*/ 1248 w 1361"/>
                <a:gd name="T51" fmla="*/ 738 h 1248"/>
                <a:gd name="T52" fmla="*/ 1305 w 1361"/>
                <a:gd name="T53" fmla="*/ 511 h 1248"/>
                <a:gd name="T54" fmla="*/ 1361 w 1361"/>
                <a:gd name="T55" fmla="*/ 454 h 1248"/>
                <a:gd name="T56" fmla="*/ 1248 w 1361"/>
                <a:gd name="T57" fmla="*/ 397 h 1248"/>
                <a:gd name="T58" fmla="*/ 1191 w 1361"/>
                <a:gd name="T59" fmla="*/ 567 h 1248"/>
                <a:gd name="T60" fmla="*/ 1135 w 1361"/>
                <a:gd name="T61" fmla="*/ 511 h 1248"/>
                <a:gd name="T62" fmla="*/ 1078 w 1361"/>
                <a:gd name="T63" fmla="*/ 567 h 1248"/>
                <a:gd name="T64" fmla="*/ 1021 w 1361"/>
                <a:gd name="T65" fmla="*/ 511 h 1248"/>
                <a:gd name="T66" fmla="*/ 964 w 1361"/>
                <a:gd name="T67" fmla="*/ 454 h 1248"/>
                <a:gd name="T68" fmla="*/ 908 w 1361"/>
                <a:gd name="T69" fmla="*/ 511 h 1248"/>
                <a:gd name="T70" fmla="*/ 851 w 1361"/>
                <a:gd name="T71" fmla="*/ 454 h 1248"/>
                <a:gd name="T72" fmla="*/ 794 w 1361"/>
                <a:gd name="T73" fmla="*/ 511 h 1248"/>
                <a:gd name="T74" fmla="*/ 738 w 1361"/>
                <a:gd name="T75" fmla="*/ 567 h 1248"/>
                <a:gd name="T76" fmla="*/ 624 w 1361"/>
                <a:gd name="T77" fmla="*/ 511 h 1248"/>
                <a:gd name="T78" fmla="*/ 567 w 1361"/>
                <a:gd name="T79" fmla="*/ 397 h 1248"/>
                <a:gd name="T80" fmla="*/ 624 w 1361"/>
                <a:gd name="T81" fmla="*/ 227 h 1248"/>
                <a:gd name="T82" fmla="*/ 738 w 1361"/>
                <a:gd name="T83" fmla="*/ 114 h 1248"/>
                <a:gd name="T84" fmla="*/ 794 w 1361"/>
                <a:gd name="T85" fmla="*/ 0 h 1248"/>
                <a:gd name="T86" fmla="*/ 511 w 1361"/>
                <a:gd name="T87" fmla="*/ 57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1" h="1248">
                  <a:moveTo>
                    <a:pt x="284" y="57"/>
                  </a:moveTo>
                  <a:lnTo>
                    <a:pt x="284" y="114"/>
                  </a:lnTo>
                  <a:lnTo>
                    <a:pt x="341" y="114"/>
                  </a:lnTo>
                  <a:lnTo>
                    <a:pt x="341" y="170"/>
                  </a:lnTo>
                  <a:lnTo>
                    <a:pt x="341" y="227"/>
                  </a:lnTo>
                  <a:lnTo>
                    <a:pt x="227" y="227"/>
                  </a:lnTo>
                  <a:lnTo>
                    <a:pt x="227" y="284"/>
                  </a:lnTo>
                  <a:lnTo>
                    <a:pt x="171" y="284"/>
                  </a:lnTo>
                  <a:lnTo>
                    <a:pt x="171" y="454"/>
                  </a:lnTo>
                  <a:lnTo>
                    <a:pt x="57" y="454"/>
                  </a:lnTo>
                  <a:lnTo>
                    <a:pt x="57" y="624"/>
                  </a:lnTo>
                  <a:lnTo>
                    <a:pt x="114" y="624"/>
                  </a:lnTo>
                  <a:lnTo>
                    <a:pt x="114" y="681"/>
                  </a:lnTo>
                  <a:lnTo>
                    <a:pt x="171" y="681"/>
                  </a:lnTo>
                  <a:lnTo>
                    <a:pt x="171" y="738"/>
                  </a:lnTo>
                  <a:lnTo>
                    <a:pt x="227" y="738"/>
                  </a:lnTo>
                  <a:lnTo>
                    <a:pt x="227" y="794"/>
                  </a:lnTo>
                  <a:lnTo>
                    <a:pt x="171" y="794"/>
                  </a:lnTo>
                  <a:lnTo>
                    <a:pt x="171" y="851"/>
                  </a:lnTo>
                  <a:lnTo>
                    <a:pt x="284" y="851"/>
                  </a:lnTo>
                  <a:lnTo>
                    <a:pt x="284" y="908"/>
                  </a:lnTo>
                  <a:lnTo>
                    <a:pt x="171" y="908"/>
                  </a:lnTo>
                  <a:lnTo>
                    <a:pt x="171" y="964"/>
                  </a:lnTo>
                  <a:lnTo>
                    <a:pt x="114" y="964"/>
                  </a:lnTo>
                  <a:lnTo>
                    <a:pt x="114" y="1021"/>
                  </a:lnTo>
                  <a:lnTo>
                    <a:pt x="0" y="1021"/>
                  </a:lnTo>
                  <a:lnTo>
                    <a:pt x="0" y="1134"/>
                  </a:lnTo>
                  <a:lnTo>
                    <a:pt x="171" y="1134"/>
                  </a:lnTo>
                  <a:lnTo>
                    <a:pt x="171" y="1191"/>
                  </a:lnTo>
                  <a:lnTo>
                    <a:pt x="227" y="1191"/>
                  </a:lnTo>
                  <a:lnTo>
                    <a:pt x="227" y="1248"/>
                  </a:lnTo>
                  <a:lnTo>
                    <a:pt x="454" y="1248"/>
                  </a:lnTo>
                  <a:lnTo>
                    <a:pt x="454" y="1134"/>
                  </a:lnTo>
                  <a:lnTo>
                    <a:pt x="511" y="1134"/>
                  </a:lnTo>
                  <a:lnTo>
                    <a:pt x="511" y="1078"/>
                  </a:lnTo>
                  <a:lnTo>
                    <a:pt x="567" y="1078"/>
                  </a:lnTo>
                  <a:lnTo>
                    <a:pt x="567" y="1021"/>
                  </a:lnTo>
                  <a:lnTo>
                    <a:pt x="624" y="1021"/>
                  </a:lnTo>
                  <a:lnTo>
                    <a:pt x="624" y="964"/>
                  </a:lnTo>
                  <a:lnTo>
                    <a:pt x="908" y="964"/>
                  </a:lnTo>
                  <a:lnTo>
                    <a:pt x="908" y="1021"/>
                  </a:lnTo>
                  <a:lnTo>
                    <a:pt x="964" y="1021"/>
                  </a:lnTo>
                  <a:lnTo>
                    <a:pt x="1021" y="1021"/>
                  </a:lnTo>
                  <a:lnTo>
                    <a:pt x="1021" y="964"/>
                  </a:lnTo>
                  <a:lnTo>
                    <a:pt x="1078" y="964"/>
                  </a:lnTo>
                  <a:lnTo>
                    <a:pt x="1078" y="908"/>
                  </a:lnTo>
                  <a:lnTo>
                    <a:pt x="1135" y="908"/>
                  </a:lnTo>
                  <a:lnTo>
                    <a:pt x="1135" y="851"/>
                  </a:lnTo>
                  <a:lnTo>
                    <a:pt x="1191" y="851"/>
                  </a:lnTo>
                  <a:lnTo>
                    <a:pt x="1191" y="794"/>
                  </a:lnTo>
                  <a:lnTo>
                    <a:pt x="1248" y="794"/>
                  </a:lnTo>
                  <a:lnTo>
                    <a:pt x="1248" y="738"/>
                  </a:lnTo>
                  <a:lnTo>
                    <a:pt x="1305" y="738"/>
                  </a:lnTo>
                  <a:lnTo>
                    <a:pt x="1305" y="511"/>
                  </a:lnTo>
                  <a:lnTo>
                    <a:pt x="1361" y="511"/>
                  </a:lnTo>
                  <a:lnTo>
                    <a:pt x="1361" y="454"/>
                  </a:lnTo>
                  <a:lnTo>
                    <a:pt x="1248" y="454"/>
                  </a:lnTo>
                  <a:lnTo>
                    <a:pt x="1248" y="397"/>
                  </a:lnTo>
                  <a:lnTo>
                    <a:pt x="1191" y="397"/>
                  </a:lnTo>
                  <a:lnTo>
                    <a:pt x="1191" y="567"/>
                  </a:lnTo>
                  <a:lnTo>
                    <a:pt x="1135" y="567"/>
                  </a:lnTo>
                  <a:lnTo>
                    <a:pt x="1135" y="511"/>
                  </a:lnTo>
                  <a:lnTo>
                    <a:pt x="1078" y="511"/>
                  </a:lnTo>
                  <a:lnTo>
                    <a:pt x="1078" y="567"/>
                  </a:lnTo>
                  <a:lnTo>
                    <a:pt x="1021" y="567"/>
                  </a:lnTo>
                  <a:lnTo>
                    <a:pt x="1021" y="511"/>
                  </a:lnTo>
                  <a:lnTo>
                    <a:pt x="964" y="511"/>
                  </a:lnTo>
                  <a:lnTo>
                    <a:pt x="964" y="454"/>
                  </a:lnTo>
                  <a:lnTo>
                    <a:pt x="908" y="454"/>
                  </a:lnTo>
                  <a:lnTo>
                    <a:pt x="908" y="511"/>
                  </a:lnTo>
                  <a:lnTo>
                    <a:pt x="851" y="511"/>
                  </a:lnTo>
                  <a:lnTo>
                    <a:pt x="851" y="454"/>
                  </a:lnTo>
                  <a:lnTo>
                    <a:pt x="794" y="454"/>
                  </a:lnTo>
                  <a:lnTo>
                    <a:pt x="794" y="511"/>
                  </a:lnTo>
                  <a:lnTo>
                    <a:pt x="738" y="511"/>
                  </a:lnTo>
                  <a:lnTo>
                    <a:pt x="738" y="567"/>
                  </a:lnTo>
                  <a:lnTo>
                    <a:pt x="624" y="567"/>
                  </a:lnTo>
                  <a:lnTo>
                    <a:pt x="624" y="511"/>
                  </a:lnTo>
                  <a:lnTo>
                    <a:pt x="567" y="511"/>
                  </a:lnTo>
                  <a:lnTo>
                    <a:pt x="567" y="397"/>
                  </a:lnTo>
                  <a:lnTo>
                    <a:pt x="624" y="397"/>
                  </a:lnTo>
                  <a:lnTo>
                    <a:pt x="624" y="227"/>
                  </a:lnTo>
                  <a:lnTo>
                    <a:pt x="738" y="227"/>
                  </a:lnTo>
                  <a:lnTo>
                    <a:pt x="738" y="114"/>
                  </a:lnTo>
                  <a:lnTo>
                    <a:pt x="794" y="114"/>
                  </a:lnTo>
                  <a:lnTo>
                    <a:pt x="794" y="0"/>
                  </a:lnTo>
                  <a:lnTo>
                    <a:pt x="511" y="0"/>
                  </a:lnTo>
                  <a:lnTo>
                    <a:pt x="511" y="57"/>
                  </a:lnTo>
                  <a:lnTo>
                    <a:pt x="284" y="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52" name="Freeform 20">
              <a:extLst>
                <a:ext uri="{FF2B5EF4-FFF2-40B4-BE49-F238E27FC236}">
                  <a16:creationId xmlns:a16="http://schemas.microsoft.com/office/drawing/2014/main" id="{87F23F6A-F7A2-495E-935A-0F292B7F7956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2" y="4045"/>
              <a:ext cx="2949" cy="1871"/>
            </a:xfrm>
            <a:custGeom>
              <a:avLst/>
              <a:gdLst>
                <a:gd name="T0" fmla="*/ 57 w 2949"/>
                <a:gd name="T1" fmla="*/ 1247 h 1871"/>
                <a:gd name="T2" fmla="*/ 284 w 2949"/>
                <a:gd name="T3" fmla="*/ 1190 h 1871"/>
                <a:gd name="T4" fmla="*/ 340 w 2949"/>
                <a:gd name="T5" fmla="*/ 1077 h 1871"/>
                <a:gd name="T6" fmla="*/ 681 w 2949"/>
                <a:gd name="T7" fmla="*/ 964 h 1871"/>
                <a:gd name="T8" fmla="*/ 737 w 2949"/>
                <a:gd name="T9" fmla="*/ 737 h 1871"/>
                <a:gd name="T10" fmla="*/ 907 w 2949"/>
                <a:gd name="T11" fmla="*/ 623 h 1871"/>
                <a:gd name="T12" fmla="*/ 964 w 2949"/>
                <a:gd name="T13" fmla="*/ 623 h 1871"/>
                <a:gd name="T14" fmla="*/ 1361 w 2949"/>
                <a:gd name="T15" fmla="*/ 567 h 1871"/>
                <a:gd name="T16" fmla="*/ 1474 w 2949"/>
                <a:gd name="T17" fmla="*/ 226 h 1871"/>
                <a:gd name="T18" fmla="*/ 1758 w 2949"/>
                <a:gd name="T19" fmla="*/ 170 h 1871"/>
                <a:gd name="T20" fmla="*/ 2041 w 2949"/>
                <a:gd name="T21" fmla="*/ 56 h 1871"/>
                <a:gd name="T22" fmla="*/ 2268 w 2949"/>
                <a:gd name="T23" fmla="*/ 0 h 1871"/>
                <a:gd name="T24" fmla="*/ 2495 w 2949"/>
                <a:gd name="T25" fmla="*/ 0 h 1871"/>
                <a:gd name="T26" fmla="*/ 2552 w 2949"/>
                <a:gd name="T27" fmla="*/ 56 h 1871"/>
                <a:gd name="T28" fmla="*/ 2155 w 2949"/>
                <a:gd name="T29" fmla="*/ 226 h 1871"/>
                <a:gd name="T30" fmla="*/ 2098 w 2949"/>
                <a:gd name="T31" fmla="*/ 397 h 1871"/>
                <a:gd name="T32" fmla="*/ 2155 w 2949"/>
                <a:gd name="T33" fmla="*/ 510 h 1871"/>
                <a:gd name="T34" fmla="*/ 2211 w 2949"/>
                <a:gd name="T35" fmla="*/ 623 h 1871"/>
                <a:gd name="T36" fmla="*/ 2438 w 2949"/>
                <a:gd name="T37" fmla="*/ 567 h 1871"/>
                <a:gd name="T38" fmla="*/ 2495 w 2949"/>
                <a:gd name="T39" fmla="*/ 623 h 1871"/>
                <a:gd name="T40" fmla="*/ 2665 w 2949"/>
                <a:gd name="T41" fmla="*/ 737 h 1871"/>
                <a:gd name="T42" fmla="*/ 2949 w 2949"/>
                <a:gd name="T43" fmla="*/ 793 h 1871"/>
                <a:gd name="T44" fmla="*/ 2778 w 2949"/>
                <a:gd name="T45" fmla="*/ 737 h 1871"/>
                <a:gd name="T46" fmla="*/ 2608 w 2949"/>
                <a:gd name="T47" fmla="*/ 907 h 1871"/>
                <a:gd name="T48" fmla="*/ 2438 w 2949"/>
                <a:gd name="T49" fmla="*/ 793 h 1871"/>
                <a:gd name="T50" fmla="*/ 2495 w 2949"/>
                <a:gd name="T51" fmla="*/ 964 h 1871"/>
                <a:gd name="T52" fmla="*/ 2552 w 2949"/>
                <a:gd name="T53" fmla="*/ 1020 h 1871"/>
                <a:gd name="T54" fmla="*/ 2495 w 2949"/>
                <a:gd name="T55" fmla="*/ 1190 h 1871"/>
                <a:gd name="T56" fmla="*/ 2325 w 2949"/>
                <a:gd name="T57" fmla="*/ 1247 h 1871"/>
                <a:gd name="T58" fmla="*/ 2382 w 2949"/>
                <a:gd name="T59" fmla="*/ 1304 h 1871"/>
                <a:gd name="T60" fmla="*/ 2495 w 2949"/>
                <a:gd name="T61" fmla="*/ 1247 h 1871"/>
                <a:gd name="T62" fmla="*/ 2608 w 2949"/>
                <a:gd name="T63" fmla="*/ 1360 h 1871"/>
                <a:gd name="T64" fmla="*/ 2495 w 2949"/>
                <a:gd name="T65" fmla="*/ 1417 h 1871"/>
                <a:gd name="T66" fmla="*/ 2438 w 2949"/>
                <a:gd name="T67" fmla="*/ 1587 h 1871"/>
                <a:gd name="T68" fmla="*/ 2268 w 2949"/>
                <a:gd name="T69" fmla="*/ 1474 h 1871"/>
                <a:gd name="T70" fmla="*/ 2211 w 2949"/>
                <a:gd name="T71" fmla="*/ 1531 h 1871"/>
                <a:gd name="T72" fmla="*/ 2041 w 2949"/>
                <a:gd name="T73" fmla="*/ 1587 h 1871"/>
                <a:gd name="T74" fmla="*/ 1985 w 2949"/>
                <a:gd name="T75" fmla="*/ 1587 h 1871"/>
                <a:gd name="T76" fmla="*/ 1985 w 2949"/>
                <a:gd name="T77" fmla="*/ 1814 h 1871"/>
                <a:gd name="T78" fmla="*/ 1758 w 2949"/>
                <a:gd name="T79" fmla="*/ 1644 h 1871"/>
                <a:gd name="T80" fmla="*/ 1871 w 2949"/>
                <a:gd name="T81" fmla="*/ 1474 h 1871"/>
                <a:gd name="T82" fmla="*/ 1701 w 2949"/>
                <a:gd name="T83" fmla="*/ 1360 h 1871"/>
                <a:gd name="T84" fmla="*/ 1531 w 2949"/>
                <a:gd name="T85" fmla="*/ 1417 h 1871"/>
                <a:gd name="T86" fmla="*/ 1474 w 2949"/>
                <a:gd name="T87" fmla="*/ 1304 h 1871"/>
                <a:gd name="T88" fmla="*/ 1191 w 2949"/>
                <a:gd name="T89" fmla="*/ 1531 h 1871"/>
                <a:gd name="T90" fmla="*/ 1134 w 2949"/>
                <a:gd name="T91" fmla="*/ 1701 h 1871"/>
                <a:gd name="T92" fmla="*/ 284 w 2949"/>
                <a:gd name="T93" fmla="*/ 1757 h 1871"/>
                <a:gd name="T94" fmla="*/ 170 w 2949"/>
                <a:gd name="T95" fmla="*/ 1417 h 1871"/>
                <a:gd name="T96" fmla="*/ 0 w 2949"/>
                <a:gd name="T97" fmla="*/ 1360 h 1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949" h="1871">
                  <a:moveTo>
                    <a:pt x="0" y="1304"/>
                  </a:moveTo>
                  <a:lnTo>
                    <a:pt x="57" y="1304"/>
                  </a:lnTo>
                  <a:lnTo>
                    <a:pt x="57" y="1247"/>
                  </a:lnTo>
                  <a:lnTo>
                    <a:pt x="114" y="1247"/>
                  </a:lnTo>
                  <a:lnTo>
                    <a:pt x="114" y="1190"/>
                  </a:lnTo>
                  <a:lnTo>
                    <a:pt x="284" y="1190"/>
                  </a:lnTo>
                  <a:lnTo>
                    <a:pt x="284" y="1134"/>
                  </a:lnTo>
                  <a:lnTo>
                    <a:pt x="340" y="1134"/>
                  </a:lnTo>
                  <a:lnTo>
                    <a:pt x="340" y="1077"/>
                  </a:lnTo>
                  <a:lnTo>
                    <a:pt x="567" y="1077"/>
                  </a:lnTo>
                  <a:lnTo>
                    <a:pt x="567" y="964"/>
                  </a:lnTo>
                  <a:lnTo>
                    <a:pt x="681" y="964"/>
                  </a:lnTo>
                  <a:lnTo>
                    <a:pt x="681" y="850"/>
                  </a:lnTo>
                  <a:lnTo>
                    <a:pt x="737" y="850"/>
                  </a:lnTo>
                  <a:lnTo>
                    <a:pt x="737" y="737"/>
                  </a:lnTo>
                  <a:lnTo>
                    <a:pt x="794" y="737"/>
                  </a:lnTo>
                  <a:lnTo>
                    <a:pt x="794" y="623"/>
                  </a:lnTo>
                  <a:lnTo>
                    <a:pt x="907" y="623"/>
                  </a:lnTo>
                  <a:lnTo>
                    <a:pt x="907" y="680"/>
                  </a:lnTo>
                  <a:lnTo>
                    <a:pt x="964" y="680"/>
                  </a:lnTo>
                  <a:lnTo>
                    <a:pt x="964" y="623"/>
                  </a:lnTo>
                  <a:lnTo>
                    <a:pt x="1077" y="623"/>
                  </a:lnTo>
                  <a:lnTo>
                    <a:pt x="1077" y="567"/>
                  </a:lnTo>
                  <a:lnTo>
                    <a:pt x="1361" y="567"/>
                  </a:lnTo>
                  <a:lnTo>
                    <a:pt x="1361" y="510"/>
                  </a:lnTo>
                  <a:lnTo>
                    <a:pt x="1474" y="510"/>
                  </a:lnTo>
                  <a:lnTo>
                    <a:pt x="1474" y="226"/>
                  </a:lnTo>
                  <a:lnTo>
                    <a:pt x="1531" y="226"/>
                  </a:lnTo>
                  <a:lnTo>
                    <a:pt x="1531" y="170"/>
                  </a:lnTo>
                  <a:lnTo>
                    <a:pt x="1758" y="170"/>
                  </a:lnTo>
                  <a:lnTo>
                    <a:pt x="1758" y="113"/>
                  </a:lnTo>
                  <a:lnTo>
                    <a:pt x="2041" y="113"/>
                  </a:lnTo>
                  <a:lnTo>
                    <a:pt x="2041" y="56"/>
                  </a:lnTo>
                  <a:lnTo>
                    <a:pt x="2211" y="56"/>
                  </a:lnTo>
                  <a:lnTo>
                    <a:pt x="2211" y="0"/>
                  </a:lnTo>
                  <a:lnTo>
                    <a:pt x="2268" y="0"/>
                  </a:lnTo>
                  <a:lnTo>
                    <a:pt x="2268" y="56"/>
                  </a:lnTo>
                  <a:lnTo>
                    <a:pt x="2495" y="56"/>
                  </a:lnTo>
                  <a:lnTo>
                    <a:pt x="2495" y="0"/>
                  </a:lnTo>
                  <a:lnTo>
                    <a:pt x="2665" y="0"/>
                  </a:lnTo>
                  <a:lnTo>
                    <a:pt x="2665" y="56"/>
                  </a:lnTo>
                  <a:lnTo>
                    <a:pt x="2552" y="56"/>
                  </a:lnTo>
                  <a:lnTo>
                    <a:pt x="2552" y="113"/>
                  </a:lnTo>
                  <a:lnTo>
                    <a:pt x="2155" y="113"/>
                  </a:lnTo>
                  <a:lnTo>
                    <a:pt x="2155" y="226"/>
                  </a:lnTo>
                  <a:lnTo>
                    <a:pt x="2098" y="226"/>
                  </a:lnTo>
                  <a:lnTo>
                    <a:pt x="2098" y="340"/>
                  </a:lnTo>
                  <a:lnTo>
                    <a:pt x="2098" y="397"/>
                  </a:lnTo>
                  <a:lnTo>
                    <a:pt x="2041" y="397"/>
                  </a:lnTo>
                  <a:lnTo>
                    <a:pt x="2041" y="510"/>
                  </a:lnTo>
                  <a:lnTo>
                    <a:pt x="2155" y="510"/>
                  </a:lnTo>
                  <a:lnTo>
                    <a:pt x="2155" y="567"/>
                  </a:lnTo>
                  <a:lnTo>
                    <a:pt x="2211" y="567"/>
                  </a:lnTo>
                  <a:lnTo>
                    <a:pt x="2211" y="623"/>
                  </a:lnTo>
                  <a:lnTo>
                    <a:pt x="2325" y="623"/>
                  </a:lnTo>
                  <a:lnTo>
                    <a:pt x="2325" y="567"/>
                  </a:lnTo>
                  <a:lnTo>
                    <a:pt x="2438" y="567"/>
                  </a:lnTo>
                  <a:lnTo>
                    <a:pt x="2438" y="737"/>
                  </a:lnTo>
                  <a:lnTo>
                    <a:pt x="2495" y="737"/>
                  </a:lnTo>
                  <a:lnTo>
                    <a:pt x="2495" y="623"/>
                  </a:lnTo>
                  <a:lnTo>
                    <a:pt x="2552" y="623"/>
                  </a:lnTo>
                  <a:lnTo>
                    <a:pt x="2552" y="737"/>
                  </a:lnTo>
                  <a:lnTo>
                    <a:pt x="2665" y="737"/>
                  </a:lnTo>
                  <a:lnTo>
                    <a:pt x="2665" y="680"/>
                  </a:lnTo>
                  <a:lnTo>
                    <a:pt x="2949" y="680"/>
                  </a:lnTo>
                  <a:lnTo>
                    <a:pt x="2949" y="793"/>
                  </a:lnTo>
                  <a:lnTo>
                    <a:pt x="2835" y="793"/>
                  </a:lnTo>
                  <a:lnTo>
                    <a:pt x="2835" y="737"/>
                  </a:lnTo>
                  <a:lnTo>
                    <a:pt x="2778" y="737"/>
                  </a:lnTo>
                  <a:lnTo>
                    <a:pt x="2778" y="793"/>
                  </a:lnTo>
                  <a:lnTo>
                    <a:pt x="2608" y="793"/>
                  </a:lnTo>
                  <a:lnTo>
                    <a:pt x="2608" y="907"/>
                  </a:lnTo>
                  <a:lnTo>
                    <a:pt x="2495" y="907"/>
                  </a:lnTo>
                  <a:lnTo>
                    <a:pt x="2495" y="793"/>
                  </a:lnTo>
                  <a:lnTo>
                    <a:pt x="2438" y="793"/>
                  </a:lnTo>
                  <a:lnTo>
                    <a:pt x="2438" y="1020"/>
                  </a:lnTo>
                  <a:lnTo>
                    <a:pt x="2495" y="1020"/>
                  </a:lnTo>
                  <a:lnTo>
                    <a:pt x="2495" y="964"/>
                  </a:lnTo>
                  <a:lnTo>
                    <a:pt x="2608" y="964"/>
                  </a:lnTo>
                  <a:lnTo>
                    <a:pt x="2608" y="1020"/>
                  </a:lnTo>
                  <a:lnTo>
                    <a:pt x="2552" y="1020"/>
                  </a:lnTo>
                  <a:lnTo>
                    <a:pt x="2552" y="1077"/>
                  </a:lnTo>
                  <a:lnTo>
                    <a:pt x="2495" y="1077"/>
                  </a:lnTo>
                  <a:lnTo>
                    <a:pt x="2495" y="1190"/>
                  </a:lnTo>
                  <a:lnTo>
                    <a:pt x="2382" y="1190"/>
                  </a:lnTo>
                  <a:lnTo>
                    <a:pt x="2382" y="1247"/>
                  </a:lnTo>
                  <a:lnTo>
                    <a:pt x="2325" y="1247"/>
                  </a:lnTo>
                  <a:lnTo>
                    <a:pt x="2325" y="1360"/>
                  </a:lnTo>
                  <a:lnTo>
                    <a:pt x="2382" y="1360"/>
                  </a:lnTo>
                  <a:lnTo>
                    <a:pt x="2382" y="1304"/>
                  </a:lnTo>
                  <a:lnTo>
                    <a:pt x="2438" y="1304"/>
                  </a:lnTo>
                  <a:lnTo>
                    <a:pt x="2438" y="1247"/>
                  </a:lnTo>
                  <a:lnTo>
                    <a:pt x="2495" y="1247"/>
                  </a:lnTo>
                  <a:lnTo>
                    <a:pt x="2495" y="1304"/>
                  </a:lnTo>
                  <a:lnTo>
                    <a:pt x="2608" y="1304"/>
                  </a:lnTo>
                  <a:lnTo>
                    <a:pt x="2608" y="1360"/>
                  </a:lnTo>
                  <a:lnTo>
                    <a:pt x="2552" y="1360"/>
                  </a:lnTo>
                  <a:lnTo>
                    <a:pt x="2552" y="1417"/>
                  </a:lnTo>
                  <a:lnTo>
                    <a:pt x="2495" y="1417"/>
                  </a:lnTo>
                  <a:lnTo>
                    <a:pt x="2495" y="1474"/>
                  </a:lnTo>
                  <a:lnTo>
                    <a:pt x="2438" y="1474"/>
                  </a:lnTo>
                  <a:lnTo>
                    <a:pt x="2438" y="1587"/>
                  </a:lnTo>
                  <a:lnTo>
                    <a:pt x="2382" y="1587"/>
                  </a:lnTo>
                  <a:lnTo>
                    <a:pt x="2382" y="1474"/>
                  </a:lnTo>
                  <a:lnTo>
                    <a:pt x="2268" y="1474"/>
                  </a:lnTo>
                  <a:lnTo>
                    <a:pt x="2268" y="1587"/>
                  </a:lnTo>
                  <a:lnTo>
                    <a:pt x="2211" y="1587"/>
                  </a:lnTo>
                  <a:lnTo>
                    <a:pt x="2211" y="1531"/>
                  </a:lnTo>
                  <a:lnTo>
                    <a:pt x="2155" y="1531"/>
                  </a:lnTo>
                  <a:lnTo>
                    <a:pt x="2155" y="1587"/>
                  </a:lnTo>
                  <a:lnTo>
                    <a:pt x="2041" y="1587"/>
                  </a:lnTo>
                  <a:lnTo>
                    <a:pt x="2041" y="1757"/>
                  </a:lnTo>
                  <a:lnTo>
                    <a:pt x="1985" y="1757"/>
                  </a:lnTo>
                  <a:lnTo>
                    <a:pt x="1985" y="1587"/>
                  </a:lnTo>
                  <a:lnTo>
                    <a:pt x="1928" y="1587"/>
                  </a:lnTo>
                  <a:lnTo>
                    <a:pt x="1928" y="1814"/>
                  </a:lnTo>
                  <a:lnTo>
                    <a:pt x="1985" y="1814"/>
                  </a:lnTo>
                  <a:lnTo>
                    <a:pt x="1985" y="1871"/>
                  </a:lnTo>
                  <a:lnTo>
                    <a:pt x="1758" y="1871"/>
                  </a:lnTo>
                  <a:lnTo>
                    <a:pt x="1758" y="1644"/>
                  </a:lnTo>
                  <a:lnTo>
                    <a:pt x="1815" y="1644"/>
                  </a:lnTo>
                  <a:lnTo>
                    <a:pt x="1815" y="1474"/>
                  </a:lnTo>
                  <a:lnTo>
                    <a:pt x="1871" y="1474"/>
                  </a:lnTo>
                  <a:lnTo>
                    <a:pt x="1871" y="1417"/>
                  </a:lnTo>
                  <a:lnTo>
                    <a:pt x="1701" y="1417"/>
                  </a:lnTo>
                  <a:lnTo>
                    <a:pt x="1701" y="1360"/>
                  </a:lnTo>
                  <a:lnTo>
                    <a:pt x="1588" y="1360"/>
                  </a:lnTo>
                  <a:lnTo>
                    <a:pt x="1588" y="1417"/>
                  </a:lnTo>
                  <a:lnTo>
                    <a:pt x="1531" y="1417"/>
                  </a:lnTo>
                  <a:lnTo>
                    <a:pt x="1531" y="1360"/>
                  </a:lnTo>
                  <a:lnTo>
                    <a:pt x="1474" y="1360"/>
                  </a:lnTo>
                  <a:lnTo>
                    <a:pt x="1474" y="1304"/>
                  </a:lnTo>
                  <a:lnTo>
                    <a:pt x="1248" y="1304"/>
                  </a:lnTo>
                  <a:lnTo>
                    <a:pt x="1248" y="1531"/>
                  </a:lnTo>
                  <a:lnTo>
                    <a:pt x="1191" y="1531"/>
                  </a:lnTo>
                  <a:lnTo>
                    <a:pt x="1191" y="1644"/>
                  </a:lnTo>
                  <a:lnTo>
                    <a:pt x="1134" y="1644"/>
                  </a:lnTo>
                  <a:lnTo>
                    <a:pt x="1134" y="1701"/>
                  </a:lnTo>
                  <a:lnTo>
                    <a:pt x="510" y="1701"/>
                  </a:lnTo>
                  <a:lnTo>
                    <a:pt x="510" y="1757"/>
                  </a:lnTo>
                  <a:lnTo>
                    <a:pt x="284" y="1757"/>
                  </a:lnTo>
                  <a:lnTo>
                    <a:pt x="284" y="1701"/>
                  </a:lnTo>
                  <a:lnTo>
                    <a:pt x="170" y="1701"/>
                  </a:lnTo>
                  <a:lnTo>
                    <a:pt x="170" y="1417"/>
                  </a:lnTo>
                  <a:lnTo>
                    <a:pt x="57" y="1417"/>
                  </a:lnTo>
                  <a:lnTo>
                    <a:pt x="57" y="1360"/>
                  </a:lnTo>
                  <a:lnTo>
                    <a:pt x="0" y="1360"/>
                  </a:lnTo>
                  <a:lnTo>
                    <a:pt x="0" y="130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53" name="Freeform 21">
              <a:extLst>
                <a:ext uri="{FF2B5EF4-FFF2-40B4-BE49-F238E27FC236}">
                  <a16:creationId xmlns:a16="http://schemas.microsoft.com/office/drawing/2014/main" id="{6720DC4B-5EAC-4886-ADC1-E2BDC0CFFDCF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6" y="3704"/>
              <a:ext cx="1078" cy="511"/>
            </a:xfrm>
            <a:custGeom>
              <a:avLst/>
              <a:gdLst>
                <a:gd name="T0" fmla="*/ 57 w 1078"/>
                <a:gd name="T1" fmla="*/ 511 h 511"/>
                <a:gd name="T2" fmla="*/ 57 w 1078"/>
                <a:gd name="T3" fmla="*/ 341 h 511"/>
                <a:gd name="T4" fmla="*/ 0 w 1078"/>
                <a:gd name="T5" fmla="*/ 341 h 511"/>
                <a:gd name="T6" fmla="*/ 0 w 1078"/>
                <a:gd name="T7" fmla="*/ 284 h 511"/>
                <a:gd name="T8" fmla="*/ 57 w 1078"/>
                <a:gd name="T9" fmla="*/ 284 h 511"/>
                <a:gd name="T10" fmla="*/ 57 w 1078"/>
                <a:gd name="T11" fmla="*/ 227 h 511"/>
                <a:gd name="T12" fmla="*/ 114 w 1078"/>
                <a:gd name="T13" fmla="*/ 227 h 511"/>
                <a:gd name="T14" fmla="*/ 114 w 1078"/>
                <a:gd name="T15" fmla="*/ 171 h 511"/>
                <a:gd name="T16" fmla="*/ 227 w 1078"/>
                <a:gd name="T17" fmla="*/ 171 h 511"/>
                <a:gd name="T18" fmla="*/ 227 w 1078"/>
                <a:gd name="T19" fmla="*/ 114 h 511"/>
                <a:gd name="T20" fmla="*/ 397 w 1078"/>
                <a:gd name="T21" fmla="*/ 114 h 511"/>
                <a:gd name="T22" fmla="*/ 397 w 1078"/>
                <a:gd name="T23" fmla="*/ 57 h 511"/>
                <a:gd name="T24" fmla="*/ 567 w 1078"/>
                <a:gd name="T25" fmla="*/ 57 h 511"/>
                <a:gd name="T26" fmla="*/ 567 w 1078"/>
                <a:gd name="T27" fmla="*/ 0 h 511"/>
                <a:gd name="T28" fmla="*/ 681 w 1078"/>
                <a:gd name="T29" fmla="*/ 0 h 511"/>
                <a:gd name="T30" fmla="*/ 681 w 1078"/>
                <a:gd name="T31" fmla="*/ 57 h 511"/>
                <a:gd name="T32" fmla="*/ 624 w 1078"/>
                <a:gd name="T33" fmla="*/ 57 h 511"/>
                <a:gd name="T34" fmla="*/ 624 w 1078"/>
                <a:gd name="T35" fmla="*/ 114 h 511"/>
                <a:gd name="T36" fmla="*/ 454 w 1078"/>
                <a:gd name="T37" fmla="*/ 114 h 511"/>
                <a:gd name="T38" fmla="*/ 454 w 1078"/>
                <a:gd name="T39" fmla="*/ 171 h 511"/>
                <a:gd name="T40" fmla="*/ 397 w 1078"/>
                <a:gd name="T41" fmla="*/ 171 h 511"/>
                <a:gd name="T42" fmla="*/ 397 w 1078"/>
                <a:gd name="T43" fmla="*/ 284 h 511"/>
                <a:gd name="T44" fmla="*/ 511 w 1078"/>
                <a:gd name="T45" fmla="*/ 284 h 511"/>
                <a:gd name="T46" fmla="*/ 511 w 1078"/>
                <a:gd name="T47" fmla="*/ 227 h 511"/>
                <a:gd name="T48" fmla="*/ 624 w 1078"/>
                <a:gd name="T49" fmla="*/ 227 h 511"/>
                <a:gd name="T50" fmla="*/ 624 w 1078"/>
                <a:gd name="T51" fmla="*/ 341 h 511"/>
                <a:gd name="T52" fmla="*/ 681 w 1078"/>
                <a:gd name="T53" fmla="*/ 341 h 511"/>
                <a:gd name="T54" fmla="*/ 681 w 1078"/>
                <a:gd name="T55" fmla="*/ 284 h 511"/>
                <a:gd name="T56" fmla="*/ 737 w 1078"/>
                <a:gd name="T57" fmla="*/ 284 h 511"/>
                <a:gd name="T58" fmla="*/ 737 w 1078"/>
                <a:gd name="T59" fmla="*/ 171 h 511"/>
                <a:gd name="T60" fmla="*/ 794 w 1078"/>
                <a:gd name="T61" fmla="*/ 171 h 511"/>
                <a:gd name="T62" fmla="*/ 794 w 1078"/>
                <a:gd name="T63" fmla="*/ 284 h 511"/>
                <a:gd name="T64" fmla="*/ 908 w 1078"/>
                <a:gd name="T65" fmla="*/ 284 h 511"/>
                <a:gd name="T66" fmla="*/ 908 w 1078"/>
                <a:gd name="T67" fmla="*/ 341 h 511"/>
                <a:gd name="T68" fmla="*/ 964 w 1078"/>
                <a:gd name="T69" fmla="*/ 341 h 511"/>
                <a:gd name="T70" fmla="*/ 964 w 1078"/>
                <a:gd name="T71" fmla="*/ 284 h 511"/>
                <a:gd name="T72" fmla="*/ 1021 w 1078"/>
                <a:gd name="T73" fmla="*/ 284 h 511"/>
                <a:gd name="T74" fmla="*/ 1021 w 1078"/>
                <a:gd name="T75" fmla="*/ 171 h 511"/>
                <a:gd name="T76" fmla="*/ 1078 w 1078"/>
                <a:gd name="T77" fmla="*/ 171 h 511"/>
                <a:gd name="T78" fmla="*/ 1078 w 1078"/>
                <a:gd name="T79" fmla="*/ 341 h 511"/>
                <a:gd name="T80" fmla="*/ 1021 w 1078"/>
                <a:gd name="T81" fmla="*/ 341 h 511"/>
                <a:gd name="T82" fmla="*/ 1021 w 1078"/>
                <a:gd name="T83" fmla="*/ 397 h 511"/>
                <a:gd name="T84" fmla="*/ 794 w 1078"/>
                <a:gd name="T85" fmla="*/ 397 h 511"/>
                <a:gd name="T86" fmla="*/ 794 w 1078"/>
                <a:gd name="T87" fmla="*/ 341 h 511"/>
                <a:gd name="T88" fmla="*/ 737 w 1078"/>
                <a:gd name="T89" fmla="*/ 341 h 511"/>
                <a:gd name="T90" fmla="*/ 737 w 1078"/>
                <a:gd name="T91" fmla="*/ 397 h 511"/>
                <a:gd name="T92" fmla="*/ 567 w 1078"/>
                <a:gd name="T93" fmla="*/ 397 h 511"/>
                <a:gd name="T94" fmla="*/ 567 w 1078"/>
                <a:gd name="T95" fmla="*/ 454 h 511"/>
                <a:gd name="T96" fmla="*/ 284 w 1078"/>
                <a:gd name="T97" fmla="*/ 454 h 511"/>
                <a:gd name="T98" fmla="*/ 284 w 1078"/>
                <a:gd name="T99" fmla="*/ 511 h 511"/>
                <a:gd name="T100" fmla="*/ 57 w 1078"/>
                <a:gd name="T101" fmla="*/ 511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78" h="511">
                  <a:moveTo>
                    <a:pt x="57" y="511"/>
                  </a:moveTo>
                  <a:lnTo>
                    <a:pt x="57" y="341"/>
                  </a:lnTo>
                  <a:lnTo>
                    <a:pt x="0" y="341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227"/>
                  </a:lnTo>
                  <a:lnTo>
                    <a:pt x="114" y="227"/>
                  </a:lnTo>
                  <a:lnTo>
                    <a:pt x="114" y="171"/>
                  </a:lnTo>
                  <a:lnTo>
                    <a:pt x="227" y="171"/>
                  </a:lnTo>
                  <a:lnTo>
                    <a:pt x="227" y="114"/>
                  </a:lnTo>
                  <a:lnTo>
                    <a:pt x="397" y="114"/>
                  </a:lnTo>
                  <a:lnTo>
                    <a:pt x="397" y="57"/>
                  </a:lnTo>
                  <a:lnTo>
                    <a:pt x="567" y="57"/>
                  </a:lnTo>
                  <a:lnTo>
                    <a:pt x="567" y="0"/>
                  </a:lnTo>
                  <a:lnTo>
                    <a:pt x="681" y="0"/>
                  </a:lnTo>
                  <a:lnTo>
                    <a:pt x="681" y="57"/>
                  </a:lnTo>
                  <a:lnTo>
                    <a:pt x="624" y="57"/>
                  </a:lnTo>
                  <a:lnTo>
                    <a:pt x="624" y="114"/>
                  </a:lnTo>
                  <a:lnTo>
                    <a:pt x="454" y="114"/>
                  </a:lnTo>
                  <a:lnTo>
                    <a:pt x="454" y="171"/>
                  </a:lnTo>
                  <a:lnTo>
                    <a:pt x="397" y="171"/>
                  </a:lnTo>
                  <a:lnTo>
                    <a:pt x="397" y="284"/>
                  </a:lnTo>
                  <a:lnTo>
                    <a:pt x="511" y="284"/>
                  </a:lnTo>
                  <a:lnTo>
                    <a:pt x="511" y="227"/>
                  </a:lnTo>
                  <a:lnTo>
                    <a:pt x="624" y="227"/>
                  </a:lnTo>
                  <a:lnTo>
                    <a:pt x="624" y="341"/>
                  </a:lnTo>
                  <a:lnTo>
                    <a:pt x="681" y="341"/>
                  </a:lnTo>
                  <a:lnTo>
                    <a:pt x="681" y="284"/>
                  </a:lnTo>
                  <a:lnTo>
                    <a:pt x="737" y="284"/>
                  </a:lnTo>
                  <a:lnTo>
                    <a:pt x="737" y="171"/>
                  </a:lnTo>
                  <a:lnTo>
                    <a:pt x="794" y="171"/>
                  </a:lnTo>
                  <a:lnTo>
                    <a:pt x="794" y="284"/>
                  </a:lnTo>
                  <a:lnTo>
                    <a:pt x="908" y="284"/>
                  </a:lnTo>
                  <a:lnTo>
                    <a:pt x="908" y="341"/>
                  </a:lnTo>
                  <a:lnTo>
                    <a:pt x="964" y="341"/>
                  </a:lnTo>
                  <a:lnTo>
                    <a:pt x="964" y="284"/>
                  </a:lnTo>
                  <a:lnTo>
                    <a:pt x="1021" y="284"/>
                  </a:lnTo>
                  <a:lnTo>
                    <a:pt x="1021" y="171"/>
                  </a:lnTo>
                  <a:lnTo>
                    <a:pt x="1078" y="171"/>
                  </a:lnTo>
                  <a:lnTo>
                    <a:pt x="1078" y="341"/>
                  </a:lnTo>
                  <a:lnTo>
                    <a:pt x="1021" y="341"/>
                  </a:lnTo>
                  <a:lnTo>
                    <a:pt x="1021" y="397"/>
                  </a:lnTo>
                  <a:lnTo>
                    <a:pt x="794" y="397"/>
                  </a:lnTo>
                  <a:lnTo>
                    <a:pt x="794" y="341"/>
                  </a:lnTo>
                  <a:lnTo>
                    <a:pt x="737" y="341"/>
                  </a:lnTo>
                  <a:lnTo>
                    <a:pt x="737" y="397"/>
                  </a:lnTo>
                  <a:lnTo>
                    <a:pt x="567" y="397"/>
                  </a:lnTo>
                  <a:lnTo>
                    <a:pt x="567" y="454"/>
                  </a:lnTo>
                  <a:lnTo>
                    <a:pt x="284" y="454"/>
                  </a:lnTo>
                  <a:lnTo>
                    <a:pt x="284" y="511"/>
                  </a:lnTo>
                  <a:lnTo>
                    <a:pt x="57" y="51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54" name="Freeform 22">
              <a:extLst>
                <a:ext uri="{FF2B5EF4-FFF2-40B4-BE49-F238E27FC236}">
                  <a16:creationId xmlns:a16="http://schemas.microsoft.com/office/drawing/2014/main" id="{784388CE-A4D6-4F35-B184-4FDBC7D1437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6" y="3251"/>
              <a:ext cx="1247" cy="1474"/>
            </a:xfrm>
            <a:custGeom>
              <a:avLst/>
              <a:gdLst>
                <a:gd name="T0" fmla="*/ 794 w 1247"/>
                <a:gd name="T1" fmla="*/ 0 h 1474"/>
                <a:gd name="T2" fmla="*/ 680 w 1247"/>
                <a:gd name="T3" fmla="*/ 57 h 1474"/>
                <a:gd name="T4" fmla="*/ 567 w 1247"/>
                <a:gd name="T5" fmla="*/ 113 h 1474"/>
                <a:gd name="T6" fmla="*/ 454 w 1247"/>
                <a:gd name="T7" fmla="*/ 170 h 1474"/>
                <a:gd name="T8" fmla="*/ 397 w 1247"/>
                <a:gd name="T9" fmla="*/ 227 h 1474"/>
                <a:gd name="T10" fmla="*/ 340 w 1247"/>
                <a:gd name="T11" fmla="*/ 453 h 1474"/>
                <a:gd name="T12" fmla="*/ 227 w 1247"/>
                <a:gd name="T13" fmla="*/ 737 h 1474"/>
                <a:gd name="T14" fmla="*/ 170 w 1247"/>
                <a:gd name="T15" fmla="*/ 680 h 1474"/>
                <a:gd name="T16" fmla="*/ 57 w 1247"/>
                <a:gd name="T17" fmla="*/ 737 h 1474"/>
                <a:gd name="T18" fmla="*/ 113 w 1247"/>
                <a:gd name="T19" fmla="*/ 850 h 1474"/>
                <a:gd name="T20" fmla="*/ 57 w 1247"/>
                <a:gd name="T21" fmla="*/ 964 h 1474"/>
                <a:gd name="T22" fmla="*/ 0 w 1247"/>
                <a:gd name="T23" fmla="*/ 1020 h 1474"/>
                <a:gd name="T24" fmla="*/ 57 w 1247"/>
                <a:gd name="T25" fmla="*/ 1134 h 1474"/>
                <a:gd name="T26" fmla="*/ 113 w 1247"/>
                <a:gd name="T27" fmla="*/ 1247 h 1474"/>
                <a:gd name="T28" fmla="*/ 170 w 1247"/>
                <a:gd name="T29" fmla="*/ 1474 h 1474"/>
                <a:gd name="T30" fmla="*/ 283 w 1247"/>
                <a:gd name="T31" fmla="*/ 1417 h 1474"/>
                <a:gd name="T32" fmla="*/ 567 w 1247"/>
                <a:gd name="T33" fmla="*/ 1361 h 1474"/>
                <a:gd name="T34" fmla="*/ 680 w 1247"/>
                <a:gd name="T35" fmla="*/ 1304 h 1474"/>
                <a:gd name="T36" fmla="*/ 737 w 1247"/>
                <a:gd name="T37" fmla="*/ 1020 h 1474"/>
                <a:gd name="T38" fmla="*/ 680 w 1247"/>
                <a:gd name="T39" fmla="*/ 794 h 1474"/>
                <a:gd name="T40" fmla="*/ 737 w 1247"/>
                <a:gd name="T41" fmla="*/ 737 h 1474"/>
                <a:gd name="T42" fmla="*/ 794 w 1247"/>
                <a:gd name="T43" fmla="*/ 680 h 1474"/>
                <a:gd name="T44" fmla="*/ 907 w 1247"/>
                <a:gd name="T45" fmla="*/ 624 h 1474"/>
                <a:gd name="T46" fmla="*/ 1077 w 1247"/>
                <a:gd name="T47" fmla="*/ 567 h 1474"/>
                <a:gd name="T48" fmla="*/ 1247 w 1247"/>
                <a:gd name="T49" fmla="*/ 510 h 1474"/>
                <a:gd name="T50" fmla="*/ 1191 w 1247"/>
                <a:gd name="T51" fmla="*/ 453 h 1474"/>
                <a:gd name="T52" fmla="*/ 1077 w 1247"/>
                <a:gd name="T53" fmla="*/ 397 h 1474"/>
                <a:gd name="T54" fmla="*/ 1021 w 1247"/>
                <a:gd name="T55" fmla="*/ 453 h 1474"/>
                <a:gd name="T56" fmla="*/ 964 w 1247"/>
                <a:gd name="T57" fmla="*/ 510 h 1474"/>
                <a:gd name="T58" fmla="*/ 850 w 1247"/>
                <a:gd name="T59" fmla="*/ 453 h 1474"/>
                <a:gd name="T60" fmla="*/ 907 w 1247"/>
                <a:gd name="T61" fmla="*/ 340 h 1474"/>
                <a:gd name="T62" fmla="*/ 964 w 1247"/>
                <a:gd name="T63" fmla="*/ 170 h 1474"/>
                <a:gd name="T64" fmla="*/ 1021 w 1247"/>
                <a:gd name="T65" fmla="*/ 113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47" h="1474">
                  <a:moveTo>
                    <a:pt x="1021" y="0"/>
                  </a:moveTo>
                  <a:lnTo>
                    <a:pt x="794" y="0"/>
                  </a:lnTo>
                  <a:lnTo>
                    <a:pt x="794" y="57"/>
                  </a:lnTo>
                  <a:lnTo>
                    <a:pt x="680" y="57"/>
                  </a:lnTo>
                  <a:lnTo>
                    <a:pt x="680" y="113"/>
                  </a:lnTo>
                  <a:lnTo>
                    <a:pt x="567" y="113"/>
                  </a:lnTo>
                  <a:lnTo>
                    <a:pt x="567" y="170"/>
                  </a:lnTo>
                  <a:lnTo>
                    <a:pt x="454" y="170"/>
                  </a:lnTo>
                  <a:lnTo>
                    <a:pt x="454" y="227"/>
                  </a:lnTo>
                  <a:lnTo>
                    <a:pt x="397" y="227"/>
                  </a:lnTo>
                  <a:lnTo>
                    <a:pt x="397" y="453"/>
                  </a:lnTo>
                  <a:lnTo>
                    <a:pt x="340" y="453"/>
                  </a:lnTo>
                  <a:lnTo>
                    <a:pt x="340" y="737"/>
                  </a:lnTo>
                  <a:lnTo>
                    <a:pt x="227" y="737"/>
                  </a:lnTo>
                  <a:lnTo>
                    <a:pt x="227" y="680"/>
                  </a:lnTo>
                  <a:lnTo>
                    <a:pt x="170" y="680"/>
                  </a:lnTo>
                  <a:lnTo>
                    <a:pt x="170" y="737"/>
                  </a:lnTo>
                  <a:lnTo>
                    <a:pt x="57" y="737"/>
                  </a:lnTo>
                  <a:lnTo>
                    <a:pt x="57" y="850"/>
                  </a:lnTo>
                  <a:lnTo>
                    <a:pt x="113" y="850"/>
                  </a:lnTo>
                  <a:lnTo>
                    <a:pt x="113" y="964"/>
                  </a:lnTo>
                  <a:lnTo>
                    <a:pt x="57" y="964"/>
                  </a:lnTo>
                  <a:lnTo>
                    <a:pt x="57" y="1020"/>
                  </a:lnTo>
                  <a:lnTo>
                    <a:pt x="0" y="1020"/>
                  </a:lnTo>
                  <a:lnTo>
                    <a:pt x="0" y="1134"/>
                  </a:lnTo>
                  <a:lnTo>
                    <a:pt x="57" y="1134"/>
                  </a:lnTo>
                  <a:lnTo>
                    <a:pt x="57" y="1247"/>
                  </a:lnTo>
                  <a:lnTo>
                    <a:pt x="113" y="1247"/>
                  </a:lnTo>
                  <a:lnTo>
                    <a:pt x="113" y="1474"/>
                  </a:lnTo>
                  <a:lnTo>
                    <a:pt x="170" y="1474"/>
                  </a:lnTo>
                  <a:lnTo>
                    <a:pt x="170" y="1417"/>
                  </a:lnTo>
                  <a:lnTo>
                    <a:pt x="283" y="1417"/>
                  </a:lnTo>
                  <a:lnTo>
                    <a:pt x="283" y="1361"/>
                  </a:lnTo>
                  <a:lnTo>
                    <a:pt x="567" y="1361"/>
                  </a:lnTo>
                  <a:lnTo>
                    <a:pt x="567" y="1304"/>
                  </a:lnTo>
                  <a:lnTo>
                    <a:pt x="680" y="1304"/>
                  </a:lnTo>
                  <a:lnTo>
                    <a:pt x="680" y="1020"/>
                  </a:lnTo>
                  <a:lnTo>
                    <a:pt x="737" y="1020"/>
                  </a:lnTo>
                  <a:lnTo>
                    <a:pt x="737" y="794"/>
                  </a:lnTo>
                  <a:lnTo>
                    <a:pt x="680" y="794"/>
                  </a:lnTo>
                  <a:lnTo>
                    <a:pt x="680" y="737"/>
                  </a:lnTo>
                  <a:lnTo>
                    <a:pt x="737" y="737"/>
                  </a:lnTo>
                  <a:lnTo>
                    <a:pt x="737" y="680"/>
                  </a:lnTo>
                  <a:lnTo>
                    <a:pt x="794" y="680"/>
                  </a:lnTo>
                  <a:lnTo>
                    <a:pt x="794" y="624"/>
                  </a:lnTo>
                  <a:lnTo>
                    <a:pt x="907" y="624"/>
                  </a:lnTo>
                  <a:lnTo>
                    <a:pt x="907" y="567"/>
                  </a:lnTo>
                  <a:lnTo>
                    <a:pt x="1077" y="567"/>
                  </a:lnTo>
                  <a:lnTo>
                    <a:pt x="1077" y="510"/>
                  </a:lnTo>
                  <a:lnTo>
                    <a:pt x="1247" y="510"/>
                  </a:lnTo>
                  <a:lnTo>
                    <a:pt x="1247" y="453"/>
                  </a:lnTo>
                  <a:lnTo>
                    <a:pt x="1191" y="453"/>
                  </a:lnTo>
                  <a:lnTo>
                    <a:pt x="1191" y="397"/>
                  </a:lnTo>
                  <a:lnTo>
                    <a:pt x="1077" y="397"/>
                  </a:lnTo>
                  <a:lnTo>
                    <a:pt x="1077" y="453"/>
                  </a:lnTo>
                  <a:lnTo>
                    <a:pt x="1021" y="453"/>
                  </a:lnTo>
                  <a:lnTo>
                    <a:pt x="1021" y="510"/>
                  </a:lnTo>
                  <a:lnTo>
                    <a:pt x="964" y="510"/>
                  </a:lnTo>
                  <a:lnTo>
                    <a:pt x="964" y="453"/>
                  </a:lnTo>
                  <a:lnTo>
                    <a:pt x="850" y="453"/>
                  </a:lnTo>
                  <a:lnTo>
                    <a:pt x="850" y="340"/>
                  </a:lnTo>
                  <a:lnTo>
                    <a:pt x="907" y="340"/>
                  </a:lnTo>
                  <a:lnTo>
                    <a:pt x="907" y="170"/>
                  </a:lnTo>
                  <a:lnTo>
                    <a:pt x="964" y="170"/>
                  </a:lnTo>
                  <a:lnTo>
                    <a:pt x="964" y="113"/>
                  </a:lnTo>
                  <a:lnTo>
                    <a:pt x="1021" y="113"/>
                  </a:lnTo>
                  <a:lnTo>
                    <a:pt x="1021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55" name="Freeform 23">
              <a:extLst>
                <a:ext uri="{FF2B5EF4-FFF2-40B4-BE49-F238E27FC236}">
                  <a16:creationId xmlns:a16="http://schemas.microsoft.com/office/drawing/2014/main" id="{2C3FE248-3051-4FF8-B819-03C43FD0F1D3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5" y="2797"/>
              <a:ext cx="2325" cy="1191"/>
            </a:xfrm>
            <a:custGeom>
              <a:avLst/>
              <a:gdLst>
                <a:gd name="T0" fmla="*/ 454 w 2325"/>
                <a:gd name="T1" fmla="*/ 114 h 1191"/>
                <a:gd name="T2" fmla="*/ 567 w 2325"/>
                <a:gd name="T3" fmla="*/ 227 h 1191"/>
                <a:gd name="T4" fmla="*/ 511 w 2325"/>
                <a:gd name="T5" fmla="*/ 284 h 1191"/>
                <a:gd name="T6" fmla="*/ 454 w 2325"/>
                <a:gd name="T7" fmla="*/ 511 h 1191"/>
                <a:gd name="T8" fmla="*/ 397 w 2325"/>
                <a:gd name="T9" fmla="*/ 567 h 1191"/>
                <a:gd name="T10" fmla="*/ 341 w 2325"/>
                <a:gd name="T11" fmla="*/ 624 h 1191"/>
                <a:gd name="T12" fmla="*/ 284 w 2325"/>
                <a:gd name="T13" fmla="*/ 681 h 1191"/>
                <a:gd name="T14" fmla="*/ 227 w 2325"/>
                <a:gd name="T15" fmla="*/ 737 h 1191"/>
                <a:gd name="T16" fmla="*/ 114 w 2325"/>
                <a:gd name="T17" fmla="*/ 794 h 1191"/>
                <a:gd name="T18" fmla="*/ 0 w 2325"/>
                <a:gd name="T19" fmla="*/ 851 h 1191"/>
                <a:gd name="T20" fmla="*/ 57 w 2325"/>
                <a:gd name="T21" fmla="*/ 907 h 1191"/>
                <a:gd name="T22" fmla="*/ 0 w 2325"/>
                <a:gd name="T23" fmla="*/ 1021 h 1191"/>
                <a:gd name="T24" fmla="*/ 57 w 2325"/>
                <a:gd name="T25" fmla="*/ 1134 h 1191"/>
                <a:gd name="T26" fmla="*/ 170 w 2325"/>
                <a:gd name="T27" fmla="*/ 1078 h 1191"/>
                <a:gd name="T28" fmla="*/ 341 w 2325"/>
                <a:gd name="T29" fmla="*/ 1191 h 1191"/>
                <a:gd name="T30" fmla="*/ 397 w 2325"/>
                <a:gd name="T31" fmla="*/ 1078 h 1191"/>
                <a:gd name="T32" fmla="*/ 511 w 2325"/>
                <a:gd name="T33" fmla="*/ 1021 h 1191"/>
                <a:gd name="T34" fmla="*/ 681 w 2325"/>
                <a:gd name="T35" fmla="*/ 964 h 1191"/>
                <a:gd name="T36" fmla="*/ 908 w 2325"/>
                <a:gd name="T37" fmla="*/ 1021 h 1191"/>
                <a:gd name="T38" fmla="*/ 1021 w 2325"/>
                <a:gd name="T39" fmla="*/ 1078 h 1191"/>
                <a:gd name="T40" fmla="*/ 1248 w 2325"/>
                <a:gd name="T41" fmla="*/ 1134 h 1191"/>
                <a:gd name="T42" fmla="*/ 1361 w 2325"/>
                <a:gd name="T43" fmla="*/ 1191 h 1191"/>
                <a:gd name="T44" fmla="*/ 1418 w 2325"/>
                <a:gd name="T45" fmla="*/ 907 h 1191"/>
                <a:gd name="T46" fmla="*/ 1475 w 2325"/>
                <a:gd name="T47" fmla="*/ 681 h 1191"/>
                <a:gd name="T48" fmla="*/ 1588 w 2325"/>
                <a:gd name="T49" fmla="*/ 624 h 1191"/>
                <a:gd name="T50" fmla="*/ 1701 w 2325"/>
                <a:gd name="T51" fmla="*/ 567 h 1191"/>
                <a:gd name="T52" fmla="*/ 1815 w 2325"/>
                <a:gd name="T53" fmla="*/ 511 h 1191"/>
                <a:gd name="T54" fmla="*/ 2042 w 2325"/>
                <a:gd name="T55" fmla="*/ 454 h 1191"/>
                <a:gd name="T56" fmla="*/ 2098 w 2325"/>
                <a:gd name="T57" fmla="*/ 511 h 1191"/>
                <a:gd name="T58" fmla="*/ 2155 w 2325"/>
                <a:gd name="T59" fmla="*/ 454 h 1191"/>
                <a:gd name="T60" fmla="*/ 2268 w 2325"/>
                <a:gd name="T61" fmla="*/ 227 h 1191"/>
                <a:gd name="T62" fmla="*/ 2325 w 2325"/>
                <a:gd name="T63" fmla="*/ 170 h 1191"/>
                <a:gd name="T64" fmla="*/ 2155 w 2325"/>
                <a:gd name="T65" fmla="*/ 57 h 1191"/>
                <a:gd name="T66" fmla="*/ 2042 w 2325"/>
                <a:gd name="T67" fmla="*/ 114 h 1191"/>
                <a:gd name="T68" fmla="*/ 1871 w 2325"/>
                <a:gd name="T69" fmla="*/ 170 h 1191"/>
                <a:gd name="T70" fmla="*/ 1701 w 2325"/>
                <a:gd name="T71" fmla="*/ 227 h 1191"/>
                <a:gd name="T72" fmla="*/ 1475 w 2325"/>
                <a:gd name="T73" fmla="*/ 170 h 1191"/>
                <a:gd name="T74" fmla="*/ 1418 w 2325"/>
                <a:gd name="T75" fmla="*/ 114 h 1191"/>
                <a:gd name="T76" fmla="*/ 1304 w 2325"/>
                <a:gd name="T77" fmla="*/ 57 h 1191"/>
                <a:gd name="T78" fmla="*/ 1191 w 2325"/>
                <a:gd name="T79" fmla="*/ 0 h 1191"/>
                <a:gd name="T80" fmla="*/ 1134 w 2325"/>
                <a:gd name="T81" fmla="*/ 114 h 1191"/>
                <a:gd name="T82" fmla="*/ 964 w 2325"/>
                <a:gd name="T83" fmla="*/ 57 h 1191"/>
                <a:gd name="T84" fmla="*/ 908 w 2325"/>
                <a:gd name="T85" fmla="*/ 170 h 1191"/>
                <a:gd name="T86" fmla="*/ 851 w 2325"/>
                <a:gd name="T87" fmla="*/ 114 h 1191"/>
                <a:gd name="T88" fmla="*/ 624 w 2325"/>
                <a:gd name="T89" fmla="*/ 170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325" h="1191">
                  <a:moveTo>
                    <a:pt x="624" y="114"/>
                  </a:moveTo>
                  <a:lnTo>
                    <a:pt x="454" y="114"/>
                  </a:lnTo>
                  <a:lnTo>
                    <a:pt x="454" y="227"/>
                  </a:lnTo>
                  <a:lnTo>
                    <a:pt x="567" y="227"/>
                  </a:lnTo>
                  <a:lnTo>
                    <a:pt x="567" y="284"/>
                  </a:lnTo>
                  <a:lnTo>
                    <a:pt x="511" y="284"/>
                  </a:lnTo>
                  <a:lnTo>
                    <a:pt x="511" y="511"/>
                  </a:lnTo>
                  <a:lnTo>
                    <a:pt x="454" y="511"/>
                  </a:lnTo>
                  <a:lnTo>
                    <a:pt x="454" y="567"/>
                  </a:lnTo>
                  <a:lnTo>
                    <a:pt x="397" y="567"/>
                  </a:lnTo>
                  <a:lnTo>
                    <a:pt x="397" y="624"/>
                  </a:lnTo>
                  <a:lnTo>
                    <a:pt x="341" y="624"/>
                  </a:lnTo>
                  <a:lnTo>
                    <a:pt x="341" y="681"/>
                  </a:lnTo>
                  <a:lnTo>
                    <a:pt x="284" y="681"/>
                  </a:lnTo>
                  <a:lnTo>
                    <a:pt x="284" y="737"/>
                  </a:lnTo>
                  <a:lnTo>
                    <a:pt x="227" y="737"/>
                  </a:lnTo>
                  <a:lnTo>
                    <a:pt x="227" y="794"/>
                  </a:lnTo>
                  <a:lnTo>
                    <a:pt x="114" y="794"/>
                  </a:lnTo>
                  <a:lnTo>
                    <a:pt x="114" y="851"/>
                  </a:lnTo>
                  <a:lnTo>
                    <a:pt x="0" y="851"/>
                  </a:lnTo>
                  <a:lnTo>
                    <a:pt x="0" y="907"/>
                  </a:lnTo>
                  <a:lnTo>
                    <a:pt x="57" y="907"/>
                  </a:lnTo>
                  <a:lnTo>
                    <a:pt x="57" y="1021"/>
                  </a:lnTo>
                  <a:lnTo>
                    <a:pt x="0" y="1021"/>
                  </a:lnTo>
                  <a:lnTo>
                    <a:pt x="0" y="1134"/>
                  </a:lnTo>
                  <a:lnTo>
                    <a:pt x="57" y="1134"/>
                  </a:lnTo>
                  <a:lnTo>
                    <a:pt x="57" y="1078"/>
                  </a:lnTo>
                  <a:lnTo>
                    <a:pt x="170" y="1078"/>
                  </a:lnTo>
                  <a:lnTo>
                    <a:pt x="170" y="1191"/>
                  </a:lnTo>
                  <a:lnTo>
                    <a:pt x="341" y="1191"/>
                  </a:lnTo>
                  <a:lnTo>
                    <a:pt x="341" y="1078"/>
                  </a:lnTo>
                  <a:lnTo>
                    <a:pt x="397" y="1078"/>
                  </a:lnTo>
                  <a:lnTo>
                    <a:pt x="397" y="1021"/>
                  </a:lnTo>
                  <a:lnTo>
                    <a:pt x="511" y="1021"/>
                  </a:lnTo>
                  <a:lnTo>
                    <a:pt x="511" y="964"/>
                  </a:lnTo>
                  <a:lnTo>
                    <a:pt x="681" y="964"/>
                  </a:lnTo>
                  <a:lnTo>
                    <a:pt x="681" y="1021"/>
                  </a:lnTo>
                  <a:lnTo>
                    <a:pt x="908" y="1021"/>
                  </a:lnTo>
                  <a:lnTo>
                    <a:pt x="908" y="1078"/>
                  </a:lnTo>
                  <a:lnTo>
                    <a:pt x="1021" y="1078"/>
                  </a:lnTo>
                  <a:lnTo>
                    <a:pt x="1021" y="1134"/>
                  </a:lnTo>
                  <a:lnTo>
                    <a:pt x="1248" y="1134"/>
                  </a:lnTo>
                  <a:lnTo>
                    <a:pt x="1248" y="1191"/>
                  </a:lnTo>
                  <a:lnTo>
                    <a:pt x="1361" y="1191"/>
                  </a:lnTo>
                  <a:lnTo>
                    <a:pt x="1361" y="907"/>
                  </a:lnTo>
                  <a:lnTo>
                    <a:pt x="1418" y="907"/>
                  </a:lnTo>
                  <a:lnTo>
                    <a:pt x="1418" y="681"/>
                  </a:lnTo>
                  <a:lnTo>
                    <a:pt x="1475" y="681"/>
                  </a:lnTo>
                  <a:lnTo>
                    <a:pt x="1475" y="624"/>
                  </a:lnTo>
                  <a:lnTo>
                    <a:pt x="1588" y="624"/>
                  </a:lnTo>
                  <a:lnTo>
                    <a:pt x="1588" y="567"/>
                  </a:lnTo>
                  <a:lnTo>
                    <a:pt x="1701" y="567"/>
                  </a:lnTo>
                  <a:lnTo>
                    <a:pt x="1701" y="511"/>
                  </a:lnTo>
                  <a:lnTo>
                    <a:pt x="1815" y="511"/>
                  </a:lnTo>
                  <a:lnTo>
                    <a:pt x="1815" y="454"/>
                  </a:lnTo>
                  <a:lnTo>
                    <a:pt x="2042" y="454"/>
                  </a:lnTo>
                  <a:lnTo>
                    <a:pt x="2042" y="511"/>
                  </a:lnTo>
                  <a:lnTo>
                    <a:pt x="2098" y="511"/>
                  </a:lnTo>
                  <a:lnTo>
                    <a:pt x="2098" y="454"/>
                  </a:lnTo>
                  <a:lnTo>
                    <a:pt x="2155" y="454"/>
                  </a:lnTo>
                  <a:lnTo>
                    <a:pt x="2155" y="227"/>
                  </a:lnTo>
                  <a:lnTo>
                    <a:pt x="2268" y="227"/>
                  </a:lnTo>
                  <a:lnTo>
                    <a:pt x="2268" y="170"/>
                  </a:lnTo>
                  <a:lnTo>
                    <a:pt x="2325" y="170"/>
                  </a:lnTo>
                  <a:lnTo>
                    <a:pt x="2325" y="57"/>
                  </a:lnTo>
                  <a:lnTo>
                    <a:pt x="2155" y="57"/>
                  </a:lnTo>
                  <a:lnTo>
                    <a:pt x="2155" y="114"/>
                  </a:lnTo>
                  <a:lnTo>
                    <a:pt x="2042" y="114"/>
                  </a:lnTo>
                  <a:lnTo>
                    <a:pt x="2042" y="170"/>
                  </a:lnTo>
                  <a:lnTo>
                    <a:pt x="1871" y="170"/>
                  </a:lnTo>
                  <a:lnTo>
                    <a:pt x="1871" y="227"/>
                  </a:lnTo>
                  <a:lnTo>
                    <a:pt x="1701" y="227"/>
                  </a:lnTo>
                  <a:lnTo>
                    <a:pt x="1701" y="170"/>
                  </a:lnTo>
                  <a:lnTo>
                    <a:pt x="1475" y="170"/>
                  </a:lnTo>
                  <a:lnTo>
                    <a:pt x="1475" y="114"/>
                  </a:lnTo>
                  <a:lnTo>
                    <a:pt x="1418" y="114"/>
                  </a:lnTo>
                  <a:lnTo>
                    <a:pt x="1418" y="57"/>
                  </a:lnTo>
                  <a:lnTo>
                    <a:pt x="1304" y="57"/>
                  </a:lnTo>
                  <a:lnTo>
                    <a:pt x="1304" y="0"/>
                  </a:lnTo>
                  <a:lnTo>
                    <a:pt x="1191" y="0"/>
                  </a:lnTo>
                  <a:lnTo>
                    <a:pt x="1191" y="114"/>
                  </a:lnTo>
                  <a:lnTo>
                    <a:pt x="1134" y="114"/>
                  </a:lnTo>
                  <a:lnTo>
                    <a:pt x="1134" y="57"/>
                  </a:lnTo>
                  <a:lnTo>
                    <a:pt x="964" y="57"/>
                  </a:lnTo>
                  <a:lnTo>
                    <a:pt x="964" y="170"/>
                  </a:lnTo>
                  <a:lnTo>
                    <a:pt x="908" y="170"/>
                  </a:lnTo>
                  <a:lnTo>
                    <a:pt x="908" y="114"/>
                  </a:lnTo>
                  <a:lnTo>
                    <a:pt x="851" y="114"/>
                  </a:lnTo>
                  <a:lnTo>
                    <a:pt x="851" y="170"/>
                  </a:lnTo>
                  <a:lnTo>
                    <a:pt x="624" y="170"/>
                  </a:lnTo>
                  <a:lnTo>
                    <a:pt x="624" y="11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56" name="Freeform 24">
              <a:extLst>
                <a:ext uri="{FF2B5EF4-FFF2-40B4-BE49-F238E27FC236}">
                  <a16:creationId xmlns:a16="http://schemas.microsoft.com/office/drawing/2014/main" id="{21A87BCE-2D1E-4C6D-8A5A-81D8CE9300C8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4" y="2173"/>
              <a:ext cx="1418" cy="1191"/>
            </a:xfrm>
            <a:custGeom>
              <a:avLst/>
              <a:gdLst>
                <a:gd name="T0" fmla="*/ 227 w 1418"/>
                <a:gd name="T1" fmla="*/ 794 h 1191"/>
                <a:gd name="T2" fmla="*/ 170 w 1418"/>
                <a:gd name="T3" fmla="*/ 738 h 1191"/>
                <a:gd name="T4" fmla="*/ 0 w 1418"/>
                <a:gd name="T5" fmla="*/ 681 h 1191"/>
                <a:gd name="T6" fmla="*/ 57 w 1418"/>
                <a:gd name="T7" fmla="*/ 624 h 1191"/>
                <a:gd name="T8" fmla="*/ 0 w 1418"/>
                <a:gd name="T9" fmla="*/ 567 h 1191"/>
                <a:gd name="T10" fmla="*/ 57 w 1418"/>
                <a:gd name="T11" fmla="*/ 511 h 1191"/>
                <a:gd name="T12" fmla="*/ 114 w 1418"/>
                <a:gd name="T13" fmla="*/ 397 h 1191"/>
                <a:gd name="T14" fmla="*/ 170 w 1418"/>
                <a:gd name="T15" fmla="*/ 284 h 1191"/>
                <a:gd name="T16" fmla="*/ 114 w 1418"/>
                <a:gd name="T17" fmla="*/ 57 h 1191"/>
                <a:gd name="T18" fmla="*/ 227 w 1418"/>
                <a:gd name="T19" fmla="*/ 0 h 1191"/>
                <a:gd name="T20" fmla="*/ 340 w 1418"/>
                <a:gd name="T21" fmla="*/ 114 h 1191"/>
                <a:gd name="T22" fmla="*/ 454 w 1418"/>
                <a:gd name="T23" fmla="*/ 57 h 1191"/>
                <a:gd name="T24" fmla="*/ 567 w 1418"/>
                <a:gd name="T25" fmla="*/ 171 h 1191"/>
                <a:gd name="T26" fmla="*/ 624 w 1418"/>
                <a:gd name="T27" fmla="*/ 114 h 1191"/>
                <a:gd name="T28" fmla="*/ 681 w 1418"/>
                <a:gd name="T29" fmla="*/ 227 h 1191"/>
                <a:gd name="T30" fmla="*/ 851 w 1418"/>
                <a:gd name="T31" fmla="*/ 171 h 1191"/>
                <a:gd name="T32" fmla="*/ 1077 w 1418"/>
                <a:gd name="T33" fmla="*/ 227 h 1191"/>
                <a:gd name="T34" fmla="*/ 1134 w 1418"/>
                <a:gd name="T35" fmla="*/ 284 h 1191"/>
                <a:gd name="T36" fmla="*/ 1191 w 1418"/>
                <a:gd name="T37" fmla="*/ 341 h 1191"/>
                <a:gd name="T38" fmla="*/ 1304 w 1418"/>
                <a:gd name="T39" fmla="*/ 397 h 1191"/>
                <a:gd name="T40" fmla="*/ 1418 w 1418"/>
                <a:gd name="T41" fmla="*/ 454 h 1191"/>
                <a:gd name="T42" fmla="*/ 1361 w 1418"/>
                <a:gd name="T43" fmla="*/ 511 h 1191"/>
                <a:gd name="T44" fmla="*/ 1418 w 1418"/>
                <a:gd name="T45" fmla="*/ 624 h 1191"/>
                <a:gd name="T46" fmla="*/ 1304 w 1418"/>
                <a:gd name="T47" fmla="*/ 681 h 1191"/>
                <a:gd name="T48" fmla="*/ 1248 w 1418"/>
                <a:gd name="T49" fmla="*/ 794 h 1191"/>
                <a:gd name="T50" fmla="*/ 1191 w 1418"/>
                <a:gd name="T51" fmla="*/ 738 h 1191"/>
                <a:gd name="T52" fmla="*/ 1134 w 1418"/>
                <a:gd name="T53" fmla="*/ 681 h 1191"/>
                <a:gd name="T54" fmla="*/ 1077 w 1418"/>
                <a:gd name="T55" fmla="*/ 624 h 1191"/>
                <a:gd name="T56" fmla="*/ 1021 w 1418"/>
                <a:gd name="T57" fmla="*/ 511 h 1191"/>
                <a:gd name="T58" fmla="*/ 907 w 1418"/>
                <a:gd name="T59" fmla="*/ 567 h 1191"/>
                <a:gd name="T60" fmla="*/ 794 w 1418"/>
                <a:gd name="T61" fmla="*/ 624 h 1191"/>
                <a:gd name="T62" fmla="*/ 681 w 1418"/>
                <a:gd name="T63" fmla="*/ 738 h 1191"/>
                <a:gd name="T64" fmla="*/ 624 w 1418"/>
                <a:gd name="T65" fmla="*/ 794 h 1191"/>
                <a:gd name="T66" fmla="*/ 510 w 1418"/>
                <a:gd name="T67" fmla="*/ 908 h 1191"/>
                <a:gd name="T68" fmla="*/ 454 w 1418"/>
                <a:gd name="T69" fmla="*/ 964 h 1191"/>
                <a:gd name="T70" fmla="*/ 397 w 1418"/>
                <a:gd name="T71" fmla="*/ 1021 h 1191"/>
                <a:gd name="T72" fmla="*/ 227 w 1418"/>
                <a:gd name="T73" fmla="*/ 1191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18" h="1191">
                  <a:moveTo>
                    <a:pt x="227" y="1191"/>
                  </a:moveTo>
                  <a:lnTo>
                    <a:pt x="227" y="794"/>
                  </a:lnTo>
                  <a:lnTo>
                    <a:pt x="170" y="794"/>
                  </a:lnTo>
                  <a:lnTo>
                    <a:pt x="170" y="738"/>
                  </a:lnTo>
                  <a:lnTo>
                    <a:pt x="0" y="738"/>
                  </a:lnTo>
                  <a:lnTo>
                    <a:pt x="0" y="681"/>
                  </a:lnTo>
                  <a:lnTo>
                    <a:pt x="57" y="681"/>
                  </a:lnTo>
                  <a:lnTo>
                    <a:pt x="57" y="624"/>
                  </a:lnTo>
                  <a:lnTo>
                    <a:pt x="0" y="624"/>
                  </a:lnTo>
                  <a:lnTo>
                    <a:pt x="0" y="567"/>
                  </a:lnTo>
                  <a:lnTo>
                    <a:pt x="57" y="567"/>
                  </a:lnTo>
                  <a:lnTo>
                    <a:pt x="57" y="511"/>
                  </a:lnTo>
                  <a:lnTo>
                    <a:pt x="114" y="511"/>
                  </a:lnTo>
                  <a:lnTo>
                    <a:pt x="114" y="397"/>
                  </a:lnTo>
                  <a:lnTo>
                    <a:pt x="170" y="397"/>
                  </a:lnTo>
                  <a:lnTo>
                    <a:pt x="170" y="284"/>
                  </a:lnTo>
                  <a:lnTo>
                    <a:pt x="114" y="284"/>
                  </a:lnTo>
                  <a:lnTo>
                    <a:pt x="114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340" y="0"/>
                  </a:lnTo>
                  <a:lnTo>
                    <a:pt x="340" y="114"/>
                  </a:lnTo>
                  <a:lnTo>
                    <a:pt x="454" y="114"/>
                  </a:lnTo>
                  <a:lnTo>
                    <a:pt x="454" y="57"/>
                  </a:lnTo>
                  <a:lnTo>
                    <a:pt x="567" y="57"/>
                  </a:lnTo>
                  <a:lnTo>
                    <a:pt x="567" y="171"/>
                  </a:lnTo>
                  <a:lnTo>
                    <a:pt x="624" y="171"/>
                  </a:lnTo>
                  <a:lnTo>
                    <a:pt x="624" y="114"/>
                  </a:lnTo>
                  <a:lnTo>
                    <a:pt x="681" y="114"/>
                  </a:lnTo>
                  <a:lnTo>
                    <a:pt x="681" y="227"/>
                  </a:lnTo>
                  <a:lnTo>
                    <a:pt x="851" y="227"/>
                  </a:lnTo>
                  <a:lnTo>
                    <a:pt x="851" y="171"/>
                  </a:lnTo>
                  <a:lnTo>
                    <a:pt x="1077" y="171"/>
                  </a:lnTo>
                  <a:lnTo>
                    <a:pt x="1077" y="227"/>
                  </a:lnTo>
                  <a:lnTo>
                    <a:pt x="1134" y="227"/>
                  </a:lnTo>
                  <a:lnTo>
                    <a:pt x="1134" y="284"/>
                  </a:lnTo>
                  <a:lnTo>
                    <a:pt x="1191" y="284"/>
                  </a:lnTo>
                  <a:lnTo>
                    <a:pt x="1191" y="341"/>
                  </a:lnTo>
                  <a:lnTo>
                    <a:pt x="1304" y="341"/>
                  </a:lnTo>
                  <a:lnTo>
                    <a:pt x="1304" y="397"/>
                  </a:lnTo>
                  <a:lnTo>
                    <a:pt x="1418" y="397"/>
                  </a:lnTo>
                  <a:lnTo>
                    <a:pt x="1418" y="454"/>
                  </a:lnTo>
                  <a:lnTo>
                    <a:pt x="1361" y="454"/>
                  </a:lnTo>
                  <a:lnTo>
                    <a:pt x="1361" y="511"/>
                  </a:lnTo>
                  <a:lnTo>
                    <a:pt x="1418" y="511"/>
                  </a:lnTo>
                  <a:lnTo>
                    <a:pt x="1418" y="624"/>
                  </a:lnTo>
                  <a:lnTo>
                    <a:pt x="1304" y="624"/>
                  </a:lnTo>
                  <a:lnTo>
                    <a:pt x="1304" y="681"/>
                  </a:lnTo>
                  <a:lnTo>
                    <a:pt x="1248" y="681"/>
                  </a:lnTo>
                  <a:lnTo>
                    <a:pt x="1248" y="794"/>
                  </a:lnTo>
                  <a:lnTo>
                    <a:pt x="1191" y="794"/>
                  </a:lnTo>
                  <a:lnTo>
                    <a:pt x="1191" y="738"/>
                  </a:lnTo>
                  <a:lnTo>
                    <a:pt x="1134" y="738"/>
                  </a:lnTo>
                  <a:lnTo>
                    <a:pt x="1134" y="681"/>
                  </a:lnTo>
                  <a:lnTo>
                    <a:pt x="1077" y="681"/>
                  </a:lnTo>
                  <a:lnTo>
                    <a:pt x="1077" y="624"/>
                  </a:lnTo>
                  <a:lnTo>
                    <a:pt x="1021" y="624"/>
                  </a:lnTo>
                  <a:lnTo>
                    <a:pt x="1021" y="511"/>
                  </a:lnTo>
                  <a:lnTo>
                    <a:pt x="907" y="511"/>
                  </a:lnTo>
                  <a:lnTo>
                    <a:pt x="907" y="567"/>
                  </a:lnTo>
                  <a:lnTo>
                    <a:pt x="794" y="567"/>
                  </a:lnTo>
                  <a:lnTo>
                    <a:pt x="794" y="624"/>
                  </a:lnTo>
                  <a:lnTo>
                    <a:pt x="681" y="624"/>
                  </a:lnTo>
                  <a:lnTo>
                    <a:pt x="681" y="738"/>
                  </a:lnTo>
                  <a:lnTo>
                    <a:pt x="624" y="738"/>
                  </a:lnTo>
                  <a:lnTo>
                    <a:pt x="624" y="794"/>
                  </a:lnTo>
                  <a:lnTo>
                    <a:pt x="510" y="794"/>
                  </a:lnTo>
                  <a:lnTo>
                    <a:pt x="510" y="908"/>
                  </a:lnTo>
                  <a:lnTo>
                    <a:pt x="454" y="908"/>
                  </a:lnTo>
                  <a:lnTo>
                    <a:pt x="454" y="964"/>
                  </a:lnTo>
                  <a:lnTo>
                    <a:pt x="454" y="1021"/>
                  </a:lnTo>
                  <a:lnTo>
                    <a:pt x="397" y="1021"/>
                  </a:lnTo>
                  <a:lnTo>
                    <a:pt x="397" y="1191"/>
                  </a:lnTo>
                  <a:lnTo>
                    <a:pt x="227" y="119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57" name="Freeform 25">
              <a:extLst>
                <a:ext uri="{FF2B5EF4-FFF2-40B4-BE49-F238E27FC236}">
                  <a16:creationId xmlns:a16="http://schemas.microsoft.com/office/drawing/2014/main" id="{148BD133-5EAA-4D15-A9DC-9BE1212B2200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1" y="2684"/>
              <a:ext cx="964" cy="1304"/>
            </a:xfrm>
            <a:custGeom>
              <a:avLst/>
              <a:gdLst>
                <a:gd name="T0" fmla="*/ 284 w 964"/>
                <a:gd name="T1" fmla="*/ 1304 h 1304"/>
                <a:gd name="T2" fmla="*/ 284 w 964"/>
                <a:gd name="T3" fmla="*/ 1191 h 1304"/>
                <a:gd name="T4" fmla="*/ 227 w 964"/>
                <a:gd name="T5" fmla="*/ 1191 h 1304"/>
                <a:gd name="T6" fmla="*/ 227 w 964"/>
                <a:gd name="T7" fmla="*/ 964 h 1304"/>
                <a:gd name="T8" fmla="*/ 170 w 964"/>
                <a:gd name="T9" fmla="*/ 964 h 1304"/>
                <a:gd name="T10" fmla="*/ 170 w 964"/>
                <a:gd name="T11" fmla="*/ 907 h 1304"/>
                <a:gd name="T12" fmla="*/ 113 w 964"/>
                <a:gd name="T13" fmla="*/ 907 h 1304"/>
                <a:gd name="T14" fmla="*/ 113 w 964"/>
                <a:gd name="T15" fmla="*/ 850 h 1304"/>
                <a:gd name="T16" fmla="*/ 57 w 964"/>
                <a:gd name="T17" fmla="*/ 850 h 1304"/>
                <a:gd name="T18" fmla="*/ 57 w 964"/>
                <a:gd name="T19" fmla="*/ 794 h 1304"/>
                <a:gd name="T20" fmla="*/ 0 w 964"/>
                <a:gd name="T21" fmla="*/ 794 h 1304"/>
                <a:gd name="T22" fmla="*/ 0 w 964"/>
                <a:gd name="T23" fmla="*/ 510 h 1304"/>
                <a:gd name="T24" fmla="*/ 57 w 964"/>
                <a:gd name="T25" fmla="*/ 510 h 1304"/>
                <a:gd name="T26" fmla="*/ 57 w 964"/>
                <a:gd name="T27" fmla="*/ 397 h 1304"/>
                <a:gd name="T28" fmla="*/ 113 w 964"/>
                <a:gd name="T29" fmla="*/ 397 h 1304"/>
                <a:gd name="T30" fmla="*/ 113 w 964"/>
                <a:gd name="T31" fmla="*/ 283 h 1304"/>
                <a:gd name="T32" fmla="*/ 227 w 964"/>
                <a:gd name="T33" fmla="*/ 283 h 1304"/>
                <a:gd name="T34" fmla="*/ 227 w 964"/>
                <a:gd name="T35" fmla="*/ 227 h 1304"/>
                <a:gd name="T36" fmla="*/ 284 w 964"/>
                <a:gd name="T37" fmla="*/ 227 h 1304"/>
                <a:gd name="T38" fmla="*/ 284 w 964"/>
                <a:gd name="T39" fmla="*/ 113 h 1304"/>
                <a:gd name="T40" fmla="*/ 397 w 964"/>
                <a:gd name="T41" fmla="*/ 113 h 1304"/>
                <a:gd name="T42" fmla="*/ 397 w 964"/>
                <a:gd name="T43" fmla="*/ 56 h 1304"/>
                <a:gd name="T44" fmla="*/ 510 w 964"/>
                <a:gd name="T45" fmla="*/ 56 h 1304"/>
                <a:gd name="T46" fmla="*/ 510 w 964"/>
                <a:gd name="T47" fmla="*/ 0 h 1304"/>
                <a:gd name="T48" fmla="*/ 624 w 964"/>
                <a:gd name="T49" fmla="*/ 0 h 1304"/>
                <a:gd name="T50" fmla="*/ 624 w 964"/>
                <a:gd name="T51" fmla="*/ 113 h 1304"/>
                <a:gd name="T52" fmla="*/ 680 w 964"/>
                <a:gd name="T53" fmla="*/ 113 h 1304"/>
                <a:gd name="T54" fmla="*/ 680 w 964"/>
                <a:gd name="T55" fmla="*/ 170 h 1304"/>
                <a:gd name="T56" fmla="*/ 737 w 964"/>
                <a:gd name="T57" fmla="*/ 170 h 1304"/>
                <a:gd name="T58" fmla="*/ 737 w 964"/>
                <a:gd name="T59" fmla="*/ 227 h 1304"/>
                <a:gd name="T60" fmla="*/ 794 w 964"/>
                <a:gd name="T61" fmla="*/ 227 h 1304"/>
                <a:gd name="T62" fmla="*/ 794 w 964"/>
                <a:gd name="T63" fmla="*/ 283 h 1304"/>
                <a:gd name="T64" fmla="*/ 851 w 964"/>
                <a:gd name="T65" fmla="*/ 283 h 1304"/>
                <a:gd name="T66" fmla="*/ 851 w 964"/>
                <a:gd name="T67" fmla="*/ 340 h 1304"/>
                <a:gd name="T68" fmla="*/ 737 w 964"/>
                <a:gd name="T69" fmla="*/ 340 h 1304"/>
                <a:gd name="T70" fmla="*/ 737 w 964"/>
                <a:gd name="T71" fmla="*/ 510 h 1304"/>
                <a:gd name="T72" fmla="*/ 794 w 964"/>
                <a:gd name="T73" fmla="*/ 510 h 1304"/>
                <a:gd name="T74" fmla="*/ 794 w 964"/>
                <a:gd name="T75" fmla="*/ 567 h 1304"/>
                <a:gd name="T76" fmla="*/ 851 w 964"/>
                <a:gd name="T77" fmla="*/ 567 h 1304"/>
                <a:gd name="T78" fmla="*/ 851 w 964"/>
                <a:gd name="T79" fmla="*/ 624 h 1304"/>
                <a:gd name="T80" fmla="*/ 907 w 964"/>
                <a:gd name="T81" fmla="*/ 624 h 1304"/>
                <a:gd name="T82" fmla="*/ 907 w 964"/>
                <a:gd name="T83" fmla="*/ 680 h 1304"/>
                <a:gd name="T84" fmla="*/ 851 w 964"/>
                <a:gd name="T85" fmla="*/ 680 h 1304"/>
                <a:gd name="T86" fmla="*/ 851 w 964"/>
                <a:gd name="T87" fmla="*/ 737 h 1304"/>
                <a:gd name="T88" fmla="*/ 964 w 964"/>
                <a:gd name="T89" fmla="*/ 737 h 1304"/>
                <a:gd name="T90" fmla="*/ 964 w 964"/>
                <a:gd name="T91" fmla="*/ 794 h 1304"/>
                <a:gd name="T92" fmla="*/ 851 w 964"/>
                <a:gd name="T93" fmla="*/ 794 h 1304"/>
                <a:gd name="T94" fmla="*/ 851 w 964"/>
                <a:gd name="T95" fmla="*/ 850 h 1304"/>
                <a:gd name="T96" fmla="*/ 794 w 964"/>
                <a:gd name="T97" fmla="*/ 850 h 1304"/>
                <a:gd name="T98" fmla="*/ 794 w 964"/>
                <a:gd name="T99" fmla="*/ 907 h 1304"/>
                <a:gd name="T100" fmla="*/ 680 w 964"/>
                <a:gd name="T101" fmla="*/ 907 h 1304"/>
                <a:gd name="T102" fmla="*/ 680 w 964"/>
                <a:gd name="T103" fmla="*/ 1077 h 1304"/>
                <a:gd name="T104" fmla="*/ 624 w 964"/>
                <a:gd name="T105" fmla="*/ 1077 h 1304"/>
                <a:gd name="T106" fmla="*/ 624 w 964"/>
                <a:gd name="T107" fmla="*/ 1134 h 1304"/>
                <a:gd name="T108" fmla="*/ 567 w 964"/>
                <a:gd name="T109" fmla="*/ 1134 h 1304"/>
                <a:gd name="T110" fmla="*/ 567 w 964"/>
                <a:gd name="T111" fmla="*/ 1191 h 1304"/>
                <a:gd name="T112" fmla="*/ 397 w 964"/>
                <a:gd name="T113" fmla="*/ 1191 h 1304"/>
                <a:gd name="T114" fmla="*/ 397 w 964"/>
                <a:gd name="T115" fmla="*/ 1247 h 1304"/>
                <a:gd name="T116" fmla="*/ 340 w 964"/>
                <a:gd name="T117" fmla="*/ 1247 h 1304"/>
                <a:gd name="T118" fmla="*/ 340 w 964"/>
                <a:gd name="T119" fmla="*/ 1304 h 1304"/>
                <a:gd name="T120" fmla="*/ 284 w 964"/>
                <a:gd name="T121" fmla="*/ 1304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64" h="1304">
                  <a:moveTo>
                    <a:pt x="284" y="1304"/>
                  </a:moveTo>
                  <a:lnTo>
                    <a:pt x="284" y="1191"/>
                  </a:lnTo>
                  <a:lnTo>
                    <a:pt x="227" y="1191"/>
                  </a:lnTo>
                  <a:lnTo>
                    <a:pt x="227" y="964"/>
                  </a:lnTo>
                  <a:lnTo>
                    <a:pt x="170" y="964"/>
                  </a:lnTo>
                  <a:lnTo>
                    <a:pt x="170" y="907"/>
                  </a:lnTo>
                  <a:lnTo>
                    <a:pt x="113" y="907"/>
                  </a:lnTo>
                  <a:lnTo>
                    <a:pt x="113" y="850"/>
                  </a:lnTo>
                  <a:lnTo>
                    <a:pt x="57" y="850"/>
                  </a:lnTo>
                  <a:lnTo>
                    <a:pt x="57" y="794"/>
                  </a:lnTo>
                  <a:lnTo>
                    <a:pt x="0" y="794"/>
                  </a:lnTo>
                  <a:lnTo>
                    <a:pt x="0" y="510"/>
                  </a:lnTo>
                  <a:lnTo>
                    <a:pt x="57" y="510"/>
                  </a:lnTo>
                  <a:lnTo>
                    <a:pt x="57" y="397"/>
                  </a:lnTo>
                  <a:lnTo>
                    <a:pt x="113" y="397"/>
                  </a:lnTo>
                  <a:lnTo>
                    <a:pt x="113" y="283"/>
                  </a:lnTo>
                  <a:lnTo>
                    <a:pt x="227" y="283"/>
                  </a:lnTo>
                  <a:lnTo>
                    <a:pt x="227" y="227"/>
                  </a:lnTo>
                  <a:lnTo>
                    <a:pt x="284" y="227"/>
                  </a:lnTo>
                  <a:lnTo>
                    <a:pt x="284" y="113"/>
                  </a:lnTo>
                  <a:lnTo>
                    <a:pt x="397" y="113"/>
                  </a:lnTo>
                  <a:lnTo>
                    <a:pt x="397" y="56"/>
                  </a:lnTo>
                  <a:lnTo>
                    <a:pt x="510" y="56"/>
                  </a:lnTo>
                  <a:lnTo>
                    <a:pt x="510" y="0"/>
                  </a:lnTo>
                  <a:lnTo>
                    <a:pt x="624" y="0"/>
                  </a:lnTo>
                  <a:lnTo>
                    <a:pt x="624" y="113"/>
                  </a:lnTo>
                  <a:lnTo>
                    <a:pt x="680" y="113"/>
                  </a:lnTo>
                  <a:lnTo>
                    <a:pt x="680" y="170"/>
                  </a:lnTo>
                  <a:lnTo>
                    <a:pt x="737" y="170"/>
                  </a:lnTo>
                  <a:lnTo>
                    <a:pt x="737" y="227"/>
                  </a:lnTo>
                  <a:lnTo>
                    <a:pt x="794" y="227"/>
                  </a:lnTo>
                  <a:lnTo>
                    <a:pt x="794" y="283"/>
                  </a:lnTo>
                  <a:lnTo>
                    <a:pt x="851" y="283"/>
                  </a:lnTo>
                  <a:lnTo>
                    <a:pt x="851" y="340"/>
                  </a:lnTo>
                  <a:lnTo>
                    <a:pt x="737" y="340"/>
                  </a:lnTo>
                  <a:lnTo>
                    <a:pt x="737" y="510"/>
                  </a:lnTo>
                  <a:lnTo>
                    <a:pt x="794" y="510"/>
                  </a:lnTo>
                  <a:lnTo>
                    <a:pt x="794" y="567"/>
                  </a:lnTo>
                  <a:lnTo>
                    <a:pt x="851" y="567"/>
                  </a:lnTo>
                  <a:lnTo>
                    <a:pt x="851" y="624"/>
                  </a:lnTo>
                  <a:lnTo>
                    <a:pt x="907" y="624"/>
                  </a:lnTo>
                  <a:lnTo>
                    <a:pt x="907" y="680"/>
                  </a:lnTo>
                  <a:lnTo>
                    <a:pt x="851" y="680"/>
                  </a:lnTo>
                  <a:lnTo>
                    <a:pt x="851" y="737"/>
                  </a:lnTo>
                  <a:lnTo>
                    <a:pt x="964" y="737"/>
                  </a:lnTo>
                  <a:lnTo>
                    <a:pt x="964" y="794"/>
                  </a:lnTo>
                  <a:lnTo>
                    <a:pt x="851" y="794"/>
                  </a:lnTo>
                  <a:lnTo>
                    <a:pt x="851" y="850"/>
                  </a:lnTo>
                  <a:lnTo>
                    <a:pt x="794" y="850"/>
                  </a:lnTo>
                  <a:lnTo>
                    <a:pt x="794" y="907"/>
                  </a:lnTo>
                  <a:lnTo>
                    <a:pt x="680" y="907"/>
                  </a:lnTo>
                  <a:lnTo>
                    <a:pt x="680" y="1077"/>
                  </a:lnTo>
                  <a:lnTo>
                    <a:pt x="624" y="1077"/>
                  </a:lnTo>
                  <a:lnTo>
                    <a:pt x="624" y="1134"/>
                  </a:lnTo>
                  <a:lnTo>
                    <a:pt x="567" y="1134"/>
                  </a:lnTo>
                  <a:lnTo>
                    <a:pt x="567" y="1191"/>
                  </a:lnTo>
                  <a:lnTo>
                    <a:pt x="397" y="1191"/>
                  </a:lnTo>
                  <a:lnTo>
                    <a:pt x="397" y="1247"/>
                  </a:lnTo>
                  <a:lnTo>
                    <a:pt x="340" y="1247"/>
                  </a:lnTo>
                  <a:lnTo>
                    <a:pt x="340" y="1304"/>
                  </a:lnTo>
                  <a:lnTo>
                    <a:pt x="284" y="130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58" name="Freeform 26">
              <a:extLst>
                <a:ext uri="{FF2B5EF4-FFF2-40B4-BE49-F238E27FC236}">
                  <a16:creationId xmlns:a16="http://schemas.microsoft.com/office/drawing/2014/main" id="{34AAC119-F1FC-4195-98E3-6C2BCCA840D5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9" y="132"/>
              <a:ext cx="340" cy="170"/>
            </a:xfrm>
            <a:custGeom>
              <a:avLst/>
              <a:gdLst>
                <a:gd name="T0" fmla="*/ 227 w 340"/>
                <a:gd name="T1" fmla="*/ 170 h 170"/>
                <a:gd name="T2" fmla="*/ 0 w 340"/>
                <a:gd name="T3" fmla="*/ 170 h 170"/>
                <a:gd name="T4" fmla="*/ 0 w 340"/>
                <a:gd name="T5" fmla="*/ 114 h 170"/>
                <a:gd name="T6" fmla="*/ 57 w 340"/>
                <a:gd name="T7" fmla="*/ 114 h 170"/>
                <a:gd name="T8" fmla="*/ 57 w 340"/>
                <a:gd name="T9" fmla="*/ 57 h 170"/>
                <a:gd name="T10" fmla="*/ 170 w 340"/>
                <a:gd name="T11" fmla="*/ 57 h 170"/>
                <a:gd name="T12" fmla="*/ 170 w 340"/>
                <a:gd name="T13" fmla="*/ 0 h 170"/>
                <a:gd name="T14" fmla="*/ 340 w 340"/>
                <a:gd name="T15" fmla="*/ 0 h 170"/>
                <a:gd name="T16" fmla="*/ 340 w 340"/>
                <a:gd name="T17" fmla="*/ 57 h 170"/>
                <a:gd name="T18" fmla="*/ 284 w 340"/>
                <a:gd name="T19" fmla="*/ 57 h 170"/>
                <a:gd name="T20" fmla="*/ 284 w 340"/>
                <a:gd name="T21" fmla="*/ 114 h 170"/>
                <a:gd name="T22" fmla="*/ 227 w 340"/>
                <a:gd name="T23" fmla="*/ 114 h 170"/>
                <a:gd name="T24" fmla="*/ 227 w 340"/>
                <a:gd name="T25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0" h="170">
                  <a:moveTo>
                    <a:pt x="227" y="170"/>
                  </a:moveTo>
                  <a:lnTo>
                    <a:pt x="0" y="170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284" y="57"/>
                  </a:lnTo>
                  <a:lnTo>
                    <a:pt x="284" y="114"/>
                  </a:lnTo>
                  <a:lnTo>
                    <a:pt x="227" y="114"/>
                  </a:lnTo>
                  <a:lnTo>
                    <a:pt x="227" y="17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8459" name="Group 27">
            <a:extLst>
              <a:ext uri="{FF2B5EF4-FFF2-40B4-BE49-F238E27FC236}">
                <a16:creationId xmlns:a16="http://schemas.microsoft.com/office/drawing/2014/main" id="{EBEC8E54-5248-4BB3-8774-B950413A246B}"/>
              </a:ext>
            </a:extLst>
          </p:cNvPr>
          <p:cNvGrpSpPr>
            <a:grpSpLocks/>
          </p:cNvGrpSpPr>
          <p:nvPr/>
        </p:nvGrpSpPr>
        <p:grpSpPr bwMode="auto">
          <a:xfrm>
            <a:off x="9326563" y="6286500"/>
            <a:ext cx="530225" cy="133350"/>
            <a:chOff x="1374" y="555"/>
            <a:chExt cx="334" cy="84"/>
          </a:xfrm>
        </p:grpSpPr>
        <p:sp>
          <p:nvSpPr>
            <p:cNvPr id="18460" name="WordArt 28">
              <a:extLst>
                <a:ext uri="{FF2B5EF4-FFF2-40B4-BE49-F238E27FC236}">
                  <a16:creationId xmlns:a16="http://schemas.microsoft.com/office/drawing/2014/main" id="{E32ED8A1-BED3-45B7-9402-76CFC740003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4" y="555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津久見市</a:t>
              </a:r>
            </a:p>
          </p:txBody>
        </p:sp>
        <p:sp>
          <p:nvSpPr>
            <p:cNvPr id="18461" name="WordArt 29">
              <a:extLst>
                <a:ext uri="{FF2B5EF4-FFF2-40B4-BE49-F238E27FC236}">
                  <a16:creationId xmlns:a16="http://schemas.microsoft.com/office/drawing/2014/main" id="{BA554442-1076-40FC-84C2-0ACA2521E4E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5" y="556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津久見市</a:t>
              </a:r>
            </a:p>
          </p:txBody>
        </p:sp>
      </p:grpSp>
      <p:grpSp>
        <p:nvGrpSpPr>
          <p:cNvPr id="18462" name="Group 30">
            <a:extLst>
              <a:ext uri="{FF2B5EF4-FFF2-40B4-BE49-F238E27FC236}">
                <a16:creationId xmlns:a16="http://schemas.microsoft.com/office/drawing/2014/main" id="{98A1EE51-E83D-46EA-B3ED-19B2EC29DE9F}"/>
              </a:ext>
            </a:extLst>
          </p:cNvPr>
          <p:cNvGrpSpPr>
            <a:grpSpLocks/>
          </p:cNvGrpSpPr>
          <p:nvPr/>
        </p:nvGrpSpPr>
        <p:grpSpPr bwMode="auto">
          <a:xfrm>
            <a:off x="6400800" y="4260850"/>
            <a:ext cx="396875" cy="133350"/>
            <a:chOff x="920" y="555"/>
            <a:chExt cx="250" cy="84"/>
          </a:xfrm>
        </p:grpSpPr>
        <p:sp>
          <p:nvSpPr>
            <p:cNvPr id="18463" name="WordArt 31">
              <a:extLst>
                <a:ext uri="{FF2B5EF4-FFF2-40B4-BE49-F238E27FC236}">
                  <a16:creationId xmlns:a16="http://schemas.microsoft.com/office/drawing/2014/main" id="{0AF223A4-5994-4121-8EDE-358082C22E8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0" y="55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別府市</a:t>
              </a:r>
            </a:p>
          </p:txBody>
        </p:sp>
        <p:sp>
          <p:nvSpPr>
            <p:cNvPr id="18464" name="WordArt 32">
              <a:extLst>
                <a:ext uri="{FF2B5EF4-FFF2-40B4-BE49-F238E27FC236}">
                  <a16:creationId xmlns:a16="http://schemas.microsoft.com/office/drawing/2014/main" id="{1B61DDDC-E16C-4A43-A0E7-D6BCCB9B685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1" y="55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別府市</a:t>
              </a:r>
            </a:p>
          </p:txBody>
        </p:sp>
      </p:grpSp>
      <p:grpSp>
        <p:nvGrpSpPr>
          <p:cNvPr id="18465" name="Group 33">
            <a:extLst>
              <a:ext uri="{FF2B5EF4-FFF2-40B4-BE49-F238E27FC236}">
                <a16:creationId xmlns:a16="http://schemas.microsoft.com/office/drawing/2014/main" id="{15EFC991-419C-4CE3-97CF-B338E1B77533}"/>
              </a:ext>
            </a:extLst>
          </p:cNvPr>
          <p:cNvGrpSpPr>
            <a:grpSpLocks/>
          </p:cNvGrpSpPr>
          <p:nvPr/>
        </p:nvGrpSpPr>
        <p:grpSpPr bwMode="auto">
          <a:xfrm>
            <a:off x="6805613" y="7186613"/>
            <a:ext cx="530225" cy="133350"/>
            <a:chOff x="1480" y="812"/>
            <a:chExt cx="334" cy="84"/>
          </a:xfrm>
        </p:grpSpPr>
        <p:sp>
          <p:nvSpPr>
            <p:cNvPr id="18466" name="WordArt 34">
              <a:extLst>
                <a:ext uri="{FF2B5EF4-FFF2-40B4-BE49-F238E27FC236}">
                  <a16:creationId xmlns:a16="http://schemas.microsoft.com/office/drawing/2014/main" id="{36979D89-DB9B-4BD7-817B-44D3FA355B1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81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豊後大野市</a:t>
              </a:r>
            </a:p>
          </p:txBody>
        </p:sp>
        <p:sp>
          <p:nvSpPr>
            <p:cNvPr id="18467" name="WordArt 35">
              <a:extLst>
                <a:ext uri="{FF2B5EF4-FFF2-40B4-BE49-F238E27FC236}">
                  <a16:creationId xmlns:a16="http://schemas.microsoft.com/office/drawing/2014/main" id="{B5D6133D-D79F-4216-87CB-B6ED95237C0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81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豊後大野市</a:t>
              </a:r>
            </a:p>
          </p:txBody>
        </p:sp>
      </p:grpSp>
      <p:grpSp>
        <p:nvGrpSpPr>
          <p:cNvPr id="18468" name="Group 36">
            <a:extLst>
              <a:ext uri="{FF2B5EF4-FFF2-40B4-BE49-F238E27FC236}">
                <a16:creationId xmlns:a16="http://schemas.microsoft.com/office/drawing/2014/main" id="{5B91BADD-6052-4DC7-980B-ED8063ED65C1}"/>
              </a:ext>
            </a:extLst>
          </p:cNvPr>
          <p:cNvGrpSpPr>
            <a:grpSpLocks/>
          </p:cNvGrpSpPr>
          <p:nvPr/>
        </p:nvGrpSpPr>
        <p:grpSpPr bwMode="auto">
          <a:xfrm>
            <a:off x="8740775" y="7905750"/>
            <a:ext cx="396875" cy="133350"/>
            <a:chOff x="1026" y="812"/>
            <a:chExt cx="250" cy="84"/>
          </a:xfrm>
        </p:grpSpPr>
        <p:sp>
          <p:nvSpPr>
            <p:cNvPr id="18469" name="WordArt 37">
              <a:extLst>
                <a:ext uri="{FF2B5EF4-FFF2-40B4-BE49-F238E27FC236}">
                  <a16:creationId xmlns:a16="http://schemas.microsoft.com/office/drawing/2014/main" id="{D935B91F-3197-49CF-9F1D-74C471AC8C3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6" y="81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佐伯市</a:t>
              </a:r>
            </a:p>
          </p:txBody>
        </p:sp>
        <p:sp>
          <p:nvSpPr>
            <p:cNvPr id="18470" name="WordArt 38">
              <a:extLst>
                <a:ext uri="{FF2B5EF4-FFF2-40B4-BE49-F238E27FC236}">
                  <a16:creationId xmlns:a16="http://schemas.microsoft.com/office/drawing/2014/main" id="{BCFB43C3-00B3-44F9-97C3-808FD91781E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7" y="81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佐伯市</a:t>
              </a:r>
            </a:p>
          </p:txBody>
        </p:sp>
      </p:grpSp>
      <p:grpSp>
        <p:nvGrpSpPr>
          <p:cNvPr id="18471" name="Group 39">
            <a:extLst>
              <a:ext uri="{FF2B5EF4-FFF2-40B4-BE49-F238E27FC236}">
                <a16:creationId xmlns:a16="http://schemas.microsoft.com/office/drawing/2014/main" id="{CCAA3088-0BAC-46C9-9EC5-E85B8EE5C12C}"/>
              </a:ext>
            </a:extLst>
          </p:cNvPr>
          <p:cNvGrpSpPr>
            <a:grpSpLocks/>
          </p:cNvGrpSpPr>
          <p:nvPr/>
        </p:nvGrpSpPr>
        <p:grpSpPr bwMode="auto">
          <a:xfrm>
            <a:off x="6761163" y="1695450"/>
            <a:ext cx="530225" cy="133350"/>
            <a:chOff x="1487" y="1152"/>
            <a:chExt cx="334" cy="84"/>
          </a:xfrm>
        </p:grpSpPr>
        <p:sp>
          <p:nvSpPr>
            <p:cNvPr id="18472" name="WordArt 40">
              <a:extLst>
                <a:ext uri="{FF2B5EF4-FFF2-40B4-BE49-F238E27FC236}">
                  <a16:creationId xmlns:a16="http://schemas.microsoft.com/office/drawing/2014/main" id="{89FF2CD7-9833-4702-A2DD-6EF6EACAFAA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7" y="115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豊後高田市</a:t>
              </a:r>
            </a:p>
          </p:txBody>
        </p:sp>
        <p:sp>
          <p:nvSpPr>
            <p:cNvPr id="18473" name="WordArt 41">
              <a:extLst>
                <a:ext uri="{FF2B5EF4-FFF2-40B4-BE49-F238E27FC236}">
                  <a16:creationId xmlns:a16="http://schemas.microsoft.com/office/drawing/2014/main" id="{B225EEDA-2E31-466E-9C12-D19C51155ED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8" y="115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豊後高田市</a:t>
              </a:r>
            </a:p>
          </p:txBody>
        </p:sp>
      </p:grpSp>
      <p:grpSp>
        <p:nvGrpSpPr>
          <p:cNvPr id="18474" name="Group 42">
            <a:extLst>
              <a:ext uri="{FF2B5EF4-FFF2-40B4-BE49-F238E27FC236}">
                <a16:creationId xmlns:a16="http://schemas.microsoft.com/office/drawing/2014/main" id="{CC1D0E1B-B12B-4DAD-94E9-6070DC082238}"/>
              </a:ext>
            </a:extLst>
          </p:cNvPr>
          <p:cNvGrpSpPr>
            <a:grpSpLocks/>
          </p:cNvGrpSpPr>
          <p:nvPr/>
        </p:nvGrpSpPr>
        <p:grpSpPr bwMode="auto">
          <a:xfrm>
            <a:off x="8470900" y="6421438"/>
            <a:ext cx="396875" cy="133350"/>
            <a:chOff x="1033" y="1152"/>
            <a:chExt cx="250" cy="84"/>
          </a:xfrm>
        </p:grpSpPr>
        <p:sp>
          <p:nvSpPr>
            <p:cNvPr id="18475" name="WordArt 43">
              <a:extLst>
                <a:ext uri="{FF2B5EF4-FFF2-40B4-BE49-F238E27FC236}">
                  <a16:creationId xmlns:a16="http://schemas.microsoft.com/office/drawing/2014/main" id="{2391AEDB-BD8B-4043-A3A6-5BD4339F970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3" y="115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臼杵市</a:t>
              </a:r>
            </a:p>
          </p:txBody>
        </p:sp>
        <p:sp>
          <p:nvSpPr>
            <p:cNvPr id="18476" name="WordArt 44">
              <a:extLst>
                <a:ext uri="{FF2B5EF4-FFF2-40B4-BE49-F238E27FC236}">
                  <a16:creationId xmlns:a16="http://schemas.microsoft.com/office/drawing/2014/main" id="{8DAD2CAE-7229-47AA-95F8-214DAB8E5A4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4" y="115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臼杵市</a:t>
              </a:r>
            </a:p>
          </p:txBody>
        </p:sp>
      </p:grpSp>
      <p:grpSp>
        <p:nvGrpSpPr>
          <p:cNvPr id="18477" name="Group 45">
            <a:extLst>
              <a:ext uri="{FF2B5EF4-FFF2-40B4-BE49-F238E27FC236}">
                <a16:creationId xmlns:a16="http://schemas.microsoft.com/office/drawing/2014/main" id="{A447B1E2-7FA8-4EA3-9011-9922461FD528}"/>
              </a:ext>
            </a:extLst>
          </p:cNvPr>
          <p:cNvGrpSpPr>
            <a:grpSpLocks/>
          </p:cNvGrpSpPr>
          <p:nvPr/>
        </p:nvGrpSpPr>
        <p:grpSpPr bwMode="auto">
          <a:xfrm>
            <a:off x="5500688" y="3000375"/>
            <a:ext cx="396875" cy="133350"/>
            <a:chOff x="1033" y="1462"/>
            <a:chExt cx="250" cy="84"/>
          </a:xfrm>
        </p:grpSpPr>
        <p:sp>
          <p:nvSpPr>
            <p:cNvPr id="18478" name="WordArt 46">
              <a:extLst>
                <a:ext uri="{FF2B5EF4-FFF2-40B4-BE49-F238E27FC236}">
                  <a16:creationId xmlns:a16="http://schemas.microsoft.com/office/drawing/2014/main" id="{5FA0B109-AA55-48C2-A4E2-397E57114CA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3" y="146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宇佐市</a:t>
              </a:r>
            </a:p>
          </p:txBody>
        </p:sp>
        <p:sp>
          <p:nvSpPr>
            <p:cNvPr id="18479" name="WordArt 47">
              <a:extLst>
                <a:ext uri="{FF2B5EF4-FFF2-40B4-BE49-F238E27FC236}">
                  <a16:creationId xmlns:a16="http://schemas.microsoft.com/office/drawing/2014/main" id="{6A034B80-B7E8-4805-B039-6978A44C06D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4" y="146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宇佐市</a:t>
              </a:r>
            </a:p>
          </p:txBody>
        </p:sp>
      </p:grpSp>
      <p:grpSp>
        <p:nvGrpSpPr>
          <p:cNvPr id="18480" name="Group 48">
            <a:extLst>
              <a:ext uri="{FF2B5EF4-FFF2-40B4-BE49-F238E27FC236}">
                <a16:creationId xmlns:a16="http://schemas.microsoft.com/office/drawing/2014/main" id="{07445375-11DF-4B3C-8C93-60EE411B00E6}"/>
              </a:ext>
            </a:extLst>
          </p:cNvPr>
          <p:cNvGrpSpPr>
            <a:grpSpLocks/>
          </p:cNvGrpSpPr>
          <p:nvPr/>
        </p:nvGrpSpPr>
        <p:grpSpPr bwMode="auto">
          <a:xfrm>
            <a:off x="7804150" y="5340350"/>
            <a:ext cx="396875" cy="133350"/>
            <a:chOff x="459" y="472"/>
            <a:chExt cx="250" cy="84"/>
          </a:xfrm>
        </p:grpSpPr>
        <p:sp>
          <p:nvSpPr>
            <p:cNvPr id="18481" name="WordArt 49">
              <a:extLst>
                <a:ext uri="{FF2B5EF4-FFF2-40B4-BE49-F238E27FC236}">
                  <a16:creationId xmlns:a16="http://schemas.microsoft.com/office/drawing/2014/main" id="{1A7C4B1F-FD45-402E-ADCF-7E38EF857D8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9" y="47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大分市</a:t>
              </a:r>
            </a:p>
          </p:txBody>
        </p:sp>
        <p:sp>
          <p:nvSpPr>
            <p:cNvPr id="18482" name="WordArt 50">
              <a:extLst>
                <a:ext uri="{FF2B5EF4-FFF2-40B4-BE49-F238E27FC236}">
                  <a16:creationId xmlns:a16="http://schemas.microsoft.com/office/drawing/2014/main" id="{3D185498-D74E-4805-91E2-0775D8BD0C1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0" y="47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大分市</a:t>
              </a:r>
            </a:p>
          </p:txBody>
        </p:sp>
      </p:grpSp>
      <p:grpSp>
        <p:nvGrpSpPr>
          <p:cNvPr id="18483" name="Group 51">
            <a:extLst>
              <a:ext uri="{FF2B5EF4-FFF2-40B4-BE49-F238E27FC236}">
                <a16:creationId xmlns:a16="http://schemas.microsoft.com/office/drawing/2014/main" id="{634978D3-E7CA-4A6D-8397-952D78AE830D}"/>
              </a:ext>
            </a:extLst>
          </p:cNvPr>
          <p:cNvGrpSpPr>
            <a:grpSpLocks/>
          </p:cNvGrpSpPr>
          <p:nvPr/>
        </p:nvGrpSpPr>
        <p:grpSpPr bwMode="auto">
          <a:xfrm>
            <a:off x="3700463" y="2820988"/>
            <a:ext cx="396875" cy="133350"/>
            <a:chOff x="565" y="729"/>
            <a:chExt cx="250" cy="84"/>
          </a:xfrm>
        </p:grpSpPr>
        <p:sp>
          <p:nvSpPr>
            <p:cNvPr id="18484" name="WordArt 52">
              <a:extLst>
                <a:ext uri="{FF2B5EF4-FFF2-40B4-BE49-F238E27FC236}">
                  <a16:creationId xmlns:a16="http://schemas.microsoft.com/office/drawing/2014/main" id="{AD55D55F-9ADB-4EDA-9416-B513DE3DD01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65" y="72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中津市</a:t>
              </a:r>
            </a:p>
          </p:txBody>
        </p:sp>
        <p:sp>
          <p:nvSpPr>
            <p:cNvPr id="18485" name="WordArt 53">
              <a:extLst>
                <a:ext uri="{FF2B5EF4-FFF2-40B4-BE49-F238E27FC236}">
                  <a16:creationId xmlns:a16="http://schemas.microsoft.com/office/drawing/2014/main" id="{421052DD-CD47-4D72-AE62-40F0848F125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66" y="73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中津市</a:t>
              </a:r>
            </a:p>
          </p:txBody>
        </p:sp>
      </p:grpSp>
      <p:grpSp>
        <p:nvGrpSpPr>
          <p:cNvPr id="18486" name="Group 54">
            <a:extLst>
              <a:ext uri="{FF2B5EF4-FFF2-40B4-BE49-F238E27FC236}">
                <a16:creationId xmlns:a16="http://schemas.microsoft.com/office/drawing/2014/main" id="{DA0A2321-EE36-490D-B38F-3637AA2174E7}"/>
              </a:ext>
            </a:extLst>
          </p:cNvPr>
          <p:cNvGrpSpPr>
            <a:grpSpLocks/>
          </p:cNvGrpSpPr>
          <p:nvPr/>
        </p:nvGrpSpPr>
        <p:grpSpPr bwMode="auto">
          <a:xfrm>
            <a:off x="2439988" y="4621213"/>
            <a:ext cx="396875" cy="133350"/>
            <a:chOff x="572" y="1069"/>
            <a:chExt cx="250" cy="84"/>
          </a:xfrm>
        </p:grpSpPr>
        <p:sp>
          <p:nvSpPr>
            <p:cNvPr id="18487" name="WordArt 55">
              <a:extLst>
                <a:ext uri="{FF2B5EF4-FFF2-40B4-BE49-F238E27FC236}">
                  <a16:creationId xmlns:a16="http://schemas.microsoft.com/office/drawing/2014/main" id="{D709E59C-72FB-42CE-88D9-4A8F41C541B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2" y="106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日田市</a:t>
              </a:r>
            </a:p>
          </p:txBody>
        </p:sp>
        <p:sp>
          <p:nvSpPr>
            <p:cNvPr id="18488" name="WordArt 56">
              <a:extLst>
                <a:ext uri="{FF2B5EF4-FFF2-40B4-BE49-F238E27FC236}">
                  <a16:creationId xmlns:a16="http://schemas.microsoft.com/office/drawing/2014/main" id="{EA141E94-C4CF-4D3F-A17D-8AFEE53B3CD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107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日田市</a:t>
              </a:r>
            </a:p>
          </p:txBody>
        </p:sp>
      </p:grpSp>
      <p:grpSp>
        <p:nvGrpSpPr>
          <p:cNvPr id="18489" name="Group 57">
            <a:extLst>
              <a:ext uri="{FF2B5EF4-FFF2-40B4-BE49-F238E27FC236}">
                <a16:creationId xmlns:a16="http://schemas.microsoft.com/office/drawing/2014/main" id="{5EB25ABC-3500-4EAA-9ED0-90805E87101B}"/>
              </a:ext>
            </a:extLst>
          </p:cNvPr>
          <p:cNvGrpSpPr>
            <a:grpSpLocks/>
          </p:cNvGrpSpPr>
          <p:nvPr/>
        </p:nvGrpSpPr>
        <p:grpSpPr bwMode="auto">
          <a:xfrm>
            <a:off x="6986588" y="2820988"/>
            <a:ext cx="396875" cy="133350"/>
            <a:chOff x="572" y="1379"/>
            <a:chExt cx="250" cy="84"/>
          </a:xfrm>
        </p:grpSpPr>
        <p:sp>
          <p:nvSpPr>
            <p:cNvPr id="18490" name="WordArt 58">
              <a:extLst>
                <a:ext uri="{FF2B5EF4-FFF2-40B4-BE49-F238E27FC236}">
                  <a16:creationId xmlns:a16="http://schemas.microsoft.com/office/drawing/2014/main" id="{68E6D7F3-E0CD-4803-9E06-05FAF56C655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2" y="137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杵築市</a:t>
              </a:r>
            </a:p>
          </p:txBody>
        </p:sp>
        <p:sp>
          <p:nvSpPr>
            <p:cNvPr id="18491" name="WordArt 59">
              <a:extLst>
                <a:ext uri="{FF2B5EF4-FFF2-40B4-BE49-F238E27FC236}">
                  <a16:creationId xmlns:a16="http://schemas.microsoft.com/office/drawing/2014/main" id="{97A387BE-A770-436E-AE15-CBD5EEA4F27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138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杵築市</a:t>
              </a:r>
            </a:p>
          </p:txBody>
        </p:sp>
      </p:grpSp>
      <p:grpSp>
        <p:nvGrpSpPr>
          <p:cNvPr id="18492" name="Group 60">
            <a:extLst>
              <a:ext uri="{FF2B5EF4-FFF2-40B4-BE49-F238E27FC236}">
                <a16:creationId xmlns:a16="http://schemas.microsoft.com/office/drawing/2014/main" id="{3D91A611-330D-4A0F-A8CA-54FBE03376D9}"/>
              </a:ext>
            </a:extLst>
          </p:cNvPr>
          <p:cNvGrpSpPr>
            <a:grpSpLocks/>
          </p:cNvGrpSpPr>
          <p:nvPr/>
        </p:nvGrpSpPr>
        <p:grpSpPr bwMode="auto">
          <a:xfrm>
            <a:off x="7840663" y="1920875"/>
            <a:ext cx="396875" cy="133350"/>
            <a:chOff x="920" y="1802"/>
            <a:chExt cx="250" cy="84"/>
          </a:xfrm>
        </p:grpSpPr>
        <p:sp>
          <p:nvSpPr>
            <p:cNvPr id="18493" name="WordArt 61">
              <a:extLst>
                <a:ext uri="{FF2B5EF4-FFF2-40B4-BE49-F238E27FC236}">
                  <a16:creationId xmlns:a16="http://schemas.microsoft.com/office/drawing/2014/main" id="{FE7EB8A8-05D0-4134-A652-C9D551E3F94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0" y="180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国東市</a:t>
              </a:r>
            </a:p>
          </p:txBody>
        </p:sp>
        <p:sp>
          <p:nvSpPr>
            <p:cNvPr id="18494" name="WordArt 62">
              <a:extLst>
                <a:ext uri="{FF2B5EF4-FFF2-40B4-BE49-F238E27FC236}">
                  <a16:creationId xmlns:a16="http://schemas.microsoft.com/office/drawing/2014/main" id="{185B0FB6-F3AF-458C-B1A6-7A47ADAC083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1" y="180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国東市</a:t>
              </a:r>
            </a:p>
          </p:txBody>
        </p:sp>
      </p:grpSp>
      <p:grpSp>
        <p:nvGrpSpPr>
          <p:cNvPr id="18495" name="Group 63">
            <a:extLst>
              <a:ext uri="{FF2B5EF4-FFF2-40B4-BE49-F238E27FC236}">
                <a16:creationId xmlns:a16="http://schemas.microsoft.com/office/drawing/2014/main" id="{658F91E6-FC89-4581-B862-6B91B8B1EBF6}"/>
              </a:ext>
            </a:extLst>
          </p:cNvPr>
          <p:cNvGrpSpPr>
            <a:grpSpLocks/>
          </p:cNvGrpSpPr>
          <p:nvPr/>
        </p:nvGrpSpPr>
        <p:grpSpPr bwMode="auto">
          <a:xfrm>
            <a:off x="5861050" y="5160963"/>
            <a:ext cx="396875" cy="133350"/>
            <a:chOff x="1026" y="2059"/>
            <a:chExt cx="250" cy="84"/>
          </a:xfrm>
        </p:grpSpPr>
        <p:sp>
          <p:nvSpPr>
            <p:cNvPr id="18496" name="WordArt 64">
              <a:extLst>
                <a:ext uri="{FF2B5EF4-FFF2-40B4-BE49-F238E27FC236}">
                  <a16:creationId xmlns:a16="http://schemas.microsoft.com/office/drawing/2014/main" id="{3DE8C9AA-5200-4368-8846-E34BE758ACB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6" y="205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由布市</a:t>
              </a:r>
            </a:p>
          </p:txBody>
        </p:sp>
        <p:sp>
          <p:nvSpPr>
            <p:cNvPr id="18497" name="WordArt 65">
              <a:extLst>
                <a:ext uri="{FF2B5EF4-FFF2-40B4-BE49-F238E27FC236}">
                  <a16:creationId xmlns:a16="http://schemas.microsoft.com/office/drawing/2014/main" id="{0A242C14-681E-431C-8667-4832519B4B4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7" y="206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由布市</a:t>
              </a:r>
            </a:p>
          </p:txBody>
        </p:sp>
      </p:grpSp>
      <p:grpSp>
        <p:nvGrpSpPr>
          <p:cNvPr id="18498" name="Group 66">
            <a:extLst>
              <a:ext uri="{FF2B5EF4-FFF2-40B4-BE49-F238E27FC236}">
                <a16:creationId xmlns:a16="http://schemas.microsoft.com/office/drawing/2014/main" id="{8B9A4F1A-9FE2-4888-99E9-4670F8C99FE3}"/>
              </a:ext>
            </a:extLst>
          </p:cNvPr>
          <p:cNvGrpSpPr>
            <a:grpSpLocks/>
          </p:cNvGrpSpPr>
          <p:nvPr/>
        </p:nvGrpSpPr>
        <p:grpSpPr bwMode="auto">
          <a:xfrm>
            <a:off x="4510088" y="5253038"/>
            <a:ext cx="396875" cy="133350"/>
            <a:chOff x="1033" y="2399"/>
            <a:chExt cx="250" cy="84"/>
          </a:xfrm>
        </p:grpSpPr>
        <p:sp>
          <p:nvSpPr>
            <p:cNvPr id="18499" name="WordArt 67">
              <a:extLst>
                <a:ext uri="{FF2B5EF4-FFF2-40B4-BE49-F238E27FC236}">
                  <a16:creationId xmlns:a16="http://schemas.microsoft.com/office/drawing/2014/main" id="{08C02D76-75F1-4865-A48A-9373A75099A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3" y="239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九重町</a:t>
              </a:r>
            </a:p>
          </p:txBody>
        </p:sp>
        <p:sp>
          <p:nvSpPr>
            <p:cNvPr id="18500" name="WordArt 68">
              <a:extLst>
                <a:ext uri="{FF2B5EF4-FFF2-40B4-BE49-F238E27FC236}">
                  <a16:creationId xmlns:a16="http://schemas.microsoft.com/office/drawing/2014/main" id="{5352DD0A-C6CF-4ED4-AE7E-AB2D20015D4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4" y="240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九重町</a:t>
              </a:r>
            </a:p>
          </p:txBody>
        </p:sp>
      </p:grpSp>
      <p:grpSp>
        <p:nvGrpSpPr>
          <p:cNvPr id="18501" name="Group 69">
            <a:extLst>
              <a:ext uri="{FF2B5EF4-FFF2-40B4-BE49-F238E27FC236}">
                <a16:creationId xmlns:a16="http://schemas.microsoft.com/office/drawing/2014/main" id="{055432E2-1967-4AF5-B5AC-5AB8B1D1DF86}"/>
              </a:ext>
            </a:extLst>
          </p:cNvPr>
          <p:cNvGrpSpPr>
            <a:grpSpLocks/>
          </p:cNvGrpSpPr>
          <p:nvPr/>
        </p:nvGrpSpPr>
        <p:grpSpPr bwMode="auto">
          <a:xfrm>
            <a:off x="5321300" y="6961188"/>
            <a:ext cx="396875" cy="133350"/>
            <a:chOff x="459" y="1719"/>
            <a:chExt cx="250" cy="84"/>
          </a:xfrm>
        </p:grpSpPr>
        <p:sp>
          <p:nvSpPr>
            <p:cNvPr id="18502" name="WordArt 70">
              <a:extLst>
                <a:ext uri="{FF2B5EF4-FFF2-40B4-BE49-F238E27FC236}">
                  <a16:creationId xmlns:a16="http://schemas.microsoft.com/office/drawing/2014/main" id="{CBDCEBBB-5267-44C5-98F4-5DF17B33465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9" y="171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竹田市</a:t>
              </a:r>
            </a:p>
          </p:txBody>
        </p:sp>
        <p:sp>
          <p:nvSpPr>
            <p:cNvPr id="18503" name="WordArt 71">
              <a:extLst>
                <a:ext uri="{FF2B5EF4-FFF2-40B4-BE49-F238E27FC236}">
                  <a16:creationId xmlns:a16="http://schemas.microsoft.com/office/drawing/2014/main" id="{DC37C0E5-2C5D-4841-B681-9FEAC43FB57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0" y="172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竹田市</a:t>
              </a:r>
            </a:p>
          </p:txBody>
        </p:sp>
      </p:grpSp>
      <p:grpSp>
        <p:nvGrpSpPr>
          <p:cNvPr id="18504" name="Group 72">
            <a:extLst>
              <a:ext uri="{FF2B5EF4-FFF2-40B4-BE49-F238E27FC236}">
                <a16:creationId xmlns:a16="http://schemas.microsoft.com/office/drawing/2014/main" id="{ED1CD236-1BBE-42A4-B709-5AC2A7A95720}"/>
              </a:ext>
            </a:extLst>
          </p:cNvPr>
          <p:cNvGrpSpPr>
            <a:grpSpLocks/>
          </p:cNvGrpSpPr>
          <p:nvPr/>
        </p:nvGrpSpPr>
        <p:grpSpPr bwMode="auto">
          <a:xfrm>
            <a:off x="8201025" y="300038"/>
            <a:ext cx="396875" cy="133350"/>
            <a:chOff x="565" y="1976"/>
            <a:chExt cx="250" cy="84"/>
          </a:xfrm>
        </p:grpSpPr>
        <p:sp>
          <p:nvSpPr>
            <p:cNvPr id="18505" name="WordArt 73">
              <a:extLst>
                <a:ext uri="{FF2B5EF4-FFF2-40B4-BE49-F238E27FC236}">
                  <a16:creationId xmlns:a16="http://schemas.microsoft.com/office/drawing/2014/main" id="{88360AA5-6583-4246-B8F1-9B40CCC95AC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65" y="197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姫島村</a:t>
              </a:r>
            </a:p>
          </p:txBody>
        </p:sp>
        <p:sp>
          <p:nvSpPr>
            <p:cNvPr id="18506" name="WordArt 74">
              <a:extLst>
                <a:ext uri="{FF2B5EF4-FFF2-40B4-BE49-F238E27FC236}">
                  <a16:creationId xmlns:a16="http://schemas.microsoft.com/office/drawing/2014/main" id="{17A05D93-BA23-4984-AE14-E5B309A91CB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66" y="197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姫島村</a:t>
              </a:r>
            </a:p>
          </p:txBody>
        </p:sp>
      </p:grpSp>
      <p:grpSp>
        <p:nvGrpSpPr>
          <p:cNvPr id="18507" name="Group 75">
            <a:extLst>
              <a:ext uri="{FF2B5EF4-FFF2-40B4-BE49-F238E27FC236}">
                <a16:creationId xmlns:a16="http://schemas.microsoft.com/office/drawing/2014/main" id="{C816D97B-3C8D-4B5A-86C1-DC14EFFF1EB5}"/>
              </a:ext>
            </a:extLst>
          </p:cNvPr>
          <p:cNvGrpSpPr>
            <a:grpSpLocks/>
          </p:cNvGrpSpPr>
          <p:nvPr/>
        </p:nvGrpSpPr>
        <p:grpSpPr bwMode="auto">
          <a:xfrm>
            <a:off x="6896100" y="3586163"/>
            <a:ext cx="396875" cy="133350"/>
            <a:chOff x="572" y="2316"/>
            <a:chExt cx="250" cy="84"/>
          </a:xfrm>
        </p:grpSpPr>
        <p:sp>
          <p:nvSpPr>
            <p:cNvPr id="18508" name="WordArt 76">
              <a:extLst>
                <a:ext uri="{FF2B5EF4-FFF2-40B4-BE49-F238E27FC236}">
                  <a16:creationId xmlns:a16="http://schemas.microsoft.com/office/drawing/2014/main" id="{ABEE1904-A257-433C-AFA8-AE124B79D88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2" y="231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日出町</a:t>
              </a:r>
            </a:p>
          </p:txBody>
        </p:sp>
        <p:sp>
          <p:nvSpPr>
            <p:cNvPr id="18509" name="WordArt 77">
              <a:extLst>
                <a:ext uri="{FF2B5EF4-FFF2-40B4-BE49-F238E27FC236}">
                  <a16:creationId xmlns:a16="http://schemas.microsoft.com/office/drawing/2014/main" id="{E9108701-93AD-496B-A767-C06D7D70EC5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231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日出町</a:t>
              </a:r>
            </a:p>
          </p:txBody>
        </p:sp>
      </p:grpSp>
      <p:grpSp>
        <p:nvGrpSpPr>
          <p:cNvPr id="18510" name="Group 78">
            <a:extLst>
              <a:ext uri="{FF2B5EF4-FFF2-40B4-BE49-F238E27FC236}">
                <a16:creationId xmlns:a16="http://schemas.microsoft.com/office/drawing/2014/main" id="{ABD77A8B-A2F8-4F7E-A9FE-FD84FCE63A92}"/>
              </a:ext>
            </a:extLst>
          </p:cNvPr>
          <p:cNvGrpSpPr>
            <a:grpSpLocks/>
          </p:cNvGrpSpPr>
          <p:nvPr/>
        </p:nvGrpSpPr>
        <p:grpSpPr bwMode="auto">
          <a:xfrm>
            <a:off x="4060825" y="4079875"/>
            <a:ext cx="396875" cy="133350"/>
            <a:chOff x="572" y="2626"/>
            <a:chExt cx="250" cy="84"/>
          </a:xfrm>
        </p:grpSpPr>
        <p:sp>
          <p:nvSpPr>
            <p:cNvPr id="18511" name="WordArt 79">
              <a:extLst>
                <a:ext uri="{FF2B5EF4-FFF2-40B4-BE49-F238E27FC236}">
                  <a16:creationId xmlns:a16="http://schemas.microsoft.com/office/drawing/2014/main" id="{0500622C-E18B-4501-9002-16FC5495C63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2" y="262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玖珠町</a:t>
              </a:r>
            </a:p>
          </p:txBody>
        </p:sp>
        <p:sp>
          <p:nvSpPr>
            <p:cNvPr id="18512" name="WordArt 80">
              <a:extLst>
                <a:ext uri="{FF2B5EF4-FFF2-40B4-BE49-F238E27FC236}">
                  <a16:creationId xmlns:a16="http://schemas.microsoft.com/office/drawing/2014/main" id="{4B6C3F4B-7EA9-4320-A4AA-9E655334B97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262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玖珠町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60" name="Group 4">
            <a:extLst>
              <a:ext uri="{FF2B5EF4-FFF2-40B4-BE49-F238E27FC236}">
                <a16:creationId xmlns:a16="http://schemas.microsoft.com/office/drawing/2014/main" id="{C54AF180-CDCB-4F92-A56E-317B7D230922}"/>
              </a:ext>
            </a:extLst>
          </p:cNvPr>
          <p:cNvGrpSpPr>
            <a:grpSpLocks/>
          </p:cNvGrpSpPr>
          <p:nvPr/>
        </p:nvGrpSpPr>
        <p:grpSpPr bwMode="auto">
          <a:xfrm>
            <a:off x="1720850" y="120650"/>
            <a:ext cx="9720263" cy="9359900"/>
            <a:chOff x="1084" y="76"/>
            <a:chExt cx="6123" cy="5896"/>
          </a:xfrm>
        </p:grpSpPr>
        <p:sp>
          <p:nvSpPr>
            <p:cNvPr id="19461" name="Freeform 5">
              <a:extLst>
                <a:ext uri="{FF2B5EF4-FFF2-40B4-BE49-F238E27FC236}">
                  <a16:creationId xmlns:a16="http://schemas.microsoft.com/office/drawing/2014/main" id="{CB0054D0-ED9B-454D-98C7-653280DF61D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4" y="1777"/>
              <a:ext cx="1247" cy="2494"/>
            </a:xfrm>
            <a:custGeom>
              <a:avLst/>
              <a:gdLst>
                <a:gd name="T0" fmla="*/ 567 w 1247"/>
                <a:gd name="T1" fmla="*/ 0 h 2494"/>
                <a:gd name="T2" fmla="*/ 340 w 1247"/>
                <a:gd name="T3" fmla="*/ 0 h 2494"/>
                <a:gd name="T4" fmla="*/ 340 w 1247"/>
                <a:gd name="T5" fmla="*/ 453 h 2494"/>
                <a:gd name="T6" fmla="*/ 113 w 1247"/>
                <a:gd name="T7" fmla="*/ 453 h 2494"/>
                <a:gd name="T8" fmla="*/ 113 w 1247"/>
                <a:gd name="T9" fmla="*/ 793 h 2494"/>
                <a:gd name="T10" fmla="*/ 226 w 1247"/>
                <a:gd name="T11" fmla="*/ 793 h 2494"/>
                <a:gd name="T12" fmla="*/ 226 w 1247"/>
                <a:gd name="T13" fmla="*/ 907 h 2494"/>
                <a:gd name="T14" fmla="*/ 113 w 1247"/>
                <a:gd name="T15" fmla="*/ 907 h 2494"/>
                <a:gd name="T16" fmla="*/ 113 w 1247"/>
                <a:gd name="T17" fmla="*/ 1134 h 2494"/>
                <a:gd name="T18" fmla="*/ 0 w 1247"/>
                <a:gd name="T19" fmla="*/ 1134 h 2494"/>
                <a:gd name="T20" fmla="*/ 0 w 1247"/>
                <a:gd name="T21" fmla="*/ 1360 h 2494"/>
                <a:gd name="T22" fmla="*/ 113 w 1247"/>
                <a:gd name="T23" fmla="*/ 1360 h 2494"/>
                <a:gd name="T24" fmla="*/ 113 w 1247"/>
                <a:gd name="T25" fmla="*/ 1587 h 2494"/>
                <a:gd name="T26" fmla="*/ 226 w 1247"/>
                <a:gd name="T27" fmla="*/ 1587 h 2494"/>
                <a:gd name="T28" fmla="*/ 226 w 1247"/>
                <a:gd name="T29" fmla="*/ 1927 h 2494"/>
                <a:gd name="T30" fmla="*/ 113 w 1247"/>
                <a:gd name="T31" fmla="*/ 1927 h 2494"/>
                <a:gd name="T32" fmla="*/ 113 w 1247"/>
                <a:gd name="T33" fmla="*/ 2154 h 2494"/>
                <a:gd name="T34" fmla="*/ 340 w 1247"/>
                <a:gd name="T35" fmla="*/ 2154 h 2494"/>
                <a:gd name="T36" fmla="*/ 340 w 1247"/>
                <a:gd name="T37" fmla="*/ 2268 h 2494"/>
                <a:gd name="T38" fmla="*/ 453 w 1247"/>
                <a:gd name="T39" fmla="*/ 2268 h 2494"/>
                <a:gd name="T40" fmla="*/ 453 w 1247"/>
                <a:gd name="T41" fmla="*/ 2381 h 2494"/>
                <a:gd name="T42" fmla="*/ 680 w 1247"/>
                <a:gd name="T43" fmla="*/ 2381 h 2494"/>
                <a:gd name="T44" fmla="*/ 680 w 1247"/>
                <a:gd name="T45" fmla="*/ 2494 h 2494"/>
                <a:gd name="T46" fmla="*/ 907 w 1247"/>
                <a:gd name="T47" fmla="*/ 2494 h 2494"/>
                <a:gd name="T48" fmla="*/ 907 w 1247"/>
                <a:gd name="T49" fmla="*/ 2041 h 2494"/>
                <a:gd name="T50" fmla="*/ 793 w 1247"/>
                <a:gd name="T51" fmla="*/ 2041 h 2494"/>
                <a:gd name="T52" fmla="*/ 793 w 1247"/>
                <a:gd name="T53" fmla="*/ 1587 h 2494"/>
                <a:gd name="T54" fmla="*/ 1020 w 1247"/>
                <a:gd name="T55" fmla="*/ 1587 h 2494"/>
                <a:gd name="T56" fmla="*/ 1247 w 1247"/>
                <a:gd name="T57" fmla="*/ 1587 h 2494"/>
                <a:gd name="T58" fmla="*/ 1247 w 1247"/>
                <a:gd name="T59" fmla="*/ 1247 h 2494"/>
                <a:gd name="T60" fmla="*/ 1134 w 1247"/>
                <a:gd name="T61" fmla="*/ 1247 h 2494"/>
                <a:gd name="T62" fmla="*/ 1134 w 1247"/>
                <a:gd name="T63" fmla="*/ 1134 h 2494"/>
                <a:gd name="T64" fmla="*/ 1020 w 1247"/>
                <a:gd name="T65" fmla="*/ 1134 h 2494"/>
                <a:gd name="T66" fmla="*/ 1020 w 1247"/>
                <a:gd name="T67" fmla="*/ 907 h 2494"/>
                <a:gd name="T68" fmla="*/ 1134 w 1247"/>
                <a:gd name="T69" fmla="*/ 907 h 2494"/>
                <a:gd name="T70" fmla="*/ 1134 w 1247"/>
                <a:gd name="T71" fmla="*/ 567 h 2494"/>
                <a:gd name="T72" fmla="*/ 907 w 1247"/>
                <a:gd name="T73" fmla="*/ 567 h 2494"/>
                <a:gd name="T74" fmla="*/ 907 w 1247"/>
                <a:gd name="T75" fmla="*/ 453 h 2494"/>
                <a:gd name="T76" fmla="*/ 907 w 1247"/>
                <a:gd name="T77" fmla="*/ 340 h 2494"/>
                <a:gd name="T78" fmla="*/ 793 w 1247"/>
                <a:gd name="T79" fmla="*/ 340 h 2494"/>
                <a:gd name="T80" fmla="*/ 793 w 1247"/>
                <a:gd name="T81" fmla="*/ 226 h 2494"/>
                <a:gd name="T82" fmla="*/ 680 w 1247"/>
                <a:gd name="T83" fmla="*/ 226 h 2494"/>
                <a:gd name="T84" fmla="*/ 680 w 1247"/>
                <a:gd name="T85" fmla="*/ 113 h 2494"/>
                <a:gd name="T86" fmla="*/ 567 w 1247"/>
                <a:gd name="T87" fmla="*/ 113 h 2494"/>
                <a:gd name="T88" fmla="*/ 567 w 1247"/>
                <a:gd name="T89" fmla="*/ 0 h 2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247" h="2494">
                  <a:moveTo>
                    <a:pt x="567" y="0"/>
                  </a:moveTo>
                  <a:lnTo>
                    <a:pt x="340" y="0"/>
                  </a:lnTo>
                  <a:lnTo>
                    <a:pt x="340" y="453"/>
                  </a:lnTo>
                  <a:lnTo>
                    <a:pt x="113" y="453"/>
                  </a:lnTo>
                  <a:lnTo>
                    <a:pt x="113" y="793"/>
                  </a:lnTo>
                  <a:lnTo>
                    <a:pt x="226" y="793"/>
                  </a:lnTo>
                  <a:lnTo>
                    <a:pt x="226" y="907"/>
                  </a:lnTo>
                  <a:lnTo>
                    <a:pt x="113" y="907"/>
                  </a:lnTo>
                  <a:lnTo>
                    <a:pt x="113" y="1134"/>
                  </a:lnTo>
                  <a:lnTo>
                    <a:pt x="0" y="1134"/>
                  </a:lnTo>
                  <a:lnTo>
                    <a:pt x="0" y="1360"/>
                  </a:lnTo>
                  <a:lnTo>
                    <a:pt x="113" y="1360"/>
                  </a:lnTo>
                  <a:lnTo>
                    <a:pt x="113" y="1587"/>
                  </a:lnTo>
                  <a:lnTo>
                    <a:pt x="226" y="1587"/>
                  </a:lnTo>
                  <a:lnTo>
                    <a:pt x="226" y="1927"/>
                  </a:lnTo>
                  <a:lnTo>
                    <a:pt x="113" y="1927"/>
                  </a:lnTo>
                  <a:lnTo>
                    <a:pt x="113" y="2154"/>
                  </a:lnTo>
                  <a:lnTo>
                    <a:pt x="340" y="2154"/>
                  </a:lnTo>
                  <a:lnTo>
                    <a:pt x="340" y="2268"/>
                  </a:lnTo>
                  <a:lnTo>
                    <a:pt x="453" y="2268"/>
                  </a:lnTo>
                  <a:lnTo>
                    <a:pt x="453" y="2381"/>
                  </a:lnTo>
                  <a:lnTo>
                    <a:pt x="680" y="2381"/>
                  </a:lnTo>
                  <a:lnTo>
                    <a:pt x="680" y="2494"/>
                  </a:lnTo>
                  <a:lnTo>
                    <a:pt x="907" y="2494"/>
                  </a:lnTo>
                  <a:lnTo>
                    <a:pt x="907" y="2041"/>
                  </a:lnTo>
                  <a:lnTo>
                    <a:pt x="793" y="2041"/>
                  </a:lnTo>
                  <a:lnTo>
                    <a:pt x="793" y="1587"/>
                  </a:lnTo>
                  <a:lnTo>
                    <a:pt x="1020" y="1587"/>
                  </a:lnTo>
                  <a:lnTo>
                    <a:pt x="1247" y="1587"/>
                  </a:lnTo>
                  <a:lnTo>
                    <a:pt x="1247" y="1247"/>
                  </a:lnTo>
                  <a:lnTo>
                    <a:pt x="1134" y="1247"/>
                  </a:lnTo>
                  <a:lnTo>
                    <a:pt x="1134" y="1134"/>
                  </a:lnTo>
                  <a:lnTo>
                    <a:pt x="1020" y="1134"/>
                  </a:lnTo>
                  <a:lnTo>
                    <a:pt x="1020" y="907"/>
                  </a:lnTo>
                  <a:lnTo>
                    <a:pt x="1134" y="907"/>
                  </a:lnTo>
                  <a:lnTo>
                    <a:pt x="1134" y="567"/>
                  </a:lnTo>
                  <a:lnTo>
                    <a:pt x="907" y="567"/>
                  </a:lnTo>
                  <a:lnTo>
                    <a:pt x="907" y="453"/>
                  </a:lnTo>
                  <a:lnTo>
                    <a:pt x="907" y="340"/>
                  </a:lnTo>
                  <a:lnTo>
                    <a:pt x="793" y="340"/>
                  </a:lnTo>
                  <a:lnTo>
                    <a:pt x="793" y="226"/>
                  </a:lnTo>
                  <a:lnTo>
                    <a:pt x="680" y="226"/>
                  </a:lnTo>
                  <a:lnTo>
                    <a:pt x="680" y="113"/>
                  </a:lnTo>
                  <a:lnTo>
                    <a:pt x="567" y="113"/>
                  </a:lnTo>
                  <a:lnTo>
                    <a:pt x="56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62" name="Freeform 6">
              <a:extLst>
                <a:ext uri="{FF2B5EF4-FFF2-40B4-BE49-F238E27FC236}">
                  <a16:creationId xmlns:a16="http://schemas.microsoft.com/office/drawing/2014/main" id="{0881940C-8A4F-49F7-B3ED-C3EB74BA9784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8" y="3818"/>
              <a:ext cx="1588" cy="1701"/>
            </a:xfrm>
            <a:custGeom>
              <a:avLst/>
              <a:gdLst>
                <a:gd name="T0" fmla="*/ 1588 w 1588"/>
                <a:gd name="T1" fmla="*/ 113 h 1701"/>
                <a:gd name="T2" fmla="*/ 1361 w 1588"/>
                <a:gd name="T3" fmla="*/ 113 h 1701"/>
                <a:gd name="T4" fmla="*/ 1361 w 1588"/>
                <a:gd name="T5" fmla="*/ 0 h 1701"/>
                <a:gd name="T6" fmla="*/ 794 w 1588"/>
                <a:gd name="T7" fmla="*/ 0 h 1701"/>
                <a:gd name="T8" fmla="*/ 794 w 1588"/>
                <a:gd name="T9" fmla="*/ 227 h 1701"/>
                <a:gd name="T10" fmla="*/ 567 w 1588"/>
                <a:gd name="T11" fmla="*/ 227 h 1701"/>
                <a:gd name="T12" fmla="*/ 567 w 1588"/>
                <a:gd name="T13" fmla="*/ 113 h 1701"/>
                <a:gd name="T14" fmla="*/ 341 w 1588"/>
                <a:gd name="T15" fmla="*/ 113 h 1701"/>
                <a:gd name="T16" fmla="*/ 341 w 1588"/>
                <a:gd name="T17" fmla="*/ 340 h 1701"/>
                <a:gd name="T18" fmla="*/ 227 w 1588"/>
                <a:gd name="T19" fmla="*/ 340 h 1701"/>
                <a:gd name="T20" fmla="*/ 227 w 1588"/>
                <a:gd name="T21" fmla="*/ 567 h 1701"/>
                <a:gd name="T22" fmla="*/ 341 w 1588"/>
                <a:gd name="T23" fmla="*/ 567 h 1701"/>
                <a:gd name="T24" fmla="*/ 341 w 1588"/>
                <a:gd name="T25" fmla="*/ 1020 h 1701"/>
                <a:gd name="T26" fmla="*/ 227 w 1588"/>
                <a:gd name="T27" fmla="*/ 1020 h 1701"/>
                <a:gd name="T28" fmla="*/ 227 w 1588"/>
                <a:gd name="T29" fmla="*/ 1474 h 1701"/>
                <a:gd name="T30" fmla="*/ 114 w 1588"/>
                <a:gd name="T31" fmla="*/ 1474 h 1701"/>
                <a:gd name="T32" fmla="*/ 114 w 1588"/>
                <a:gd name="T33" fmla="*/ 1587 h 1701"/>
                <a:gd name="T34" fmla="*/ 0 w 1588"/>
                <a:gd name="T35" fmla="*/ 1587 h 1701"/>
                <a:gd name="T36" fmla="*/ 0 w 1588"/>
                <a:gd name="T37" fmla="*/ 1701 h 1701"/>
                <a:gd name="T38" fmla="*/ 454 w 1588"/>
                <a:gd name="T39" fmla="*/ 1701 h 1701"/>
                <a:gd name="T40" fmla="*/ 454 w 1588"/>
                <a:gd name="T41" fmla="*/ 1587 h 1701"/>
                <a:gd name="T42" fmla="*/ 681 w 1588"/>
                <a:gd name="T43" fmla="*/ 1587 h 1701"/>
                <a:gd name="T44" fmla="*/ 681 w 1588"/>
                <a:gd name="T45" fmla="*/ 1474 h 1701"/>
                <a:gd name="T46" fmla="*/ 908 w 1588"/>
                <a:gd name="T47" fmla="*/ 1474 h 1701"/>
                <a:gd name="T48" fmla="*/ 908 w 1588"/>
                <a:gd name="T49" fmla="*/ 1361 h 1701"/>
                <a:gd name="T50" fmla="*/ 1021 w 1588"/>
                <a:gd name="T51" fmla="*/ 1361 h 1701"/>
                <a:gd name="T52" fmla="*/ 1021 w 1588"/>
                <a:gd name="T53" fmla="*/ 1247 h 1701"/>
                <a:gd name="T54" fmla="*/ 1248 w 1588"/>
                <a:gd name="T55" fmla="*/ 1247 h 1701"/>
                <a:gd name="T56" fmla="*/ 1248 w 1588"/>
                <a:gd name="T57" fmla="*/ 1134 h 1701"/>
                <a:gd name="T58" fmla="*/ 1361 w 1588"/>
                <a:gd name="T59" fmla="*/ 1134 h 1701"/>
                <a:gd name="T60" fmla="*/ 1361 w 1588"/>
                <a:gd name="T61" fmla="*/ 907 h 1701"/>
                <a:gd name="T62" fmla="*/ 1475 w 1588"/>
                <a:gd name="T63" fmla="*/ 907 h 1701"/>
                <a:gd name="T64" fmla="*/ 1475 w 1588"/>
                <a:gd name="T65" fmla="*/ 567 h 1701"/>
                <a:gd name="T66" fmla="*/ 1361 w 1588"/>
                <a:gd name="T67" fmla="*/ 567 h 1701"/>
                <a:gd name="T68" fmla="*/ 1361 w 1588"/>
                <a:gd name="T69" fmla="*/ 453 h 1701"/>
                <a:gd name="T70" fmla="*/ 1475 w 1588"/>
                <a:gd name="T71" fmla="*/ 453 h 1701"/>
                <a:gd name="T72" fmla="*/ 1475 w 1588"/>
                <a:gd name="T73" fmla="*/ 227 h 1701"/>
                <a:gd name="T74" fmla="*/ 1588 w 1588"/>
                <a:gd name="T75" fmla="*/ 227 h 1701"/>
                <a:gd name="T76" fmla="*/ 1588 w 1588"/>
                <a:gd name="T77" fmla="*/ 113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88" h="1701">
                  <a:moveTo>
                    <a:pt x="1588" y="113"/>
                  </a:moveTo>
                  <a:lnTo>
                    <a:pt x="1361" y="113"/>
                  </a:lnTo>
                  <a:lnTo>
                    <a:pt x="1361" y="0"/>
                  </a:lnTo>
                  <a:lnTo>
                    <a:pt x="794" y="0"/>
                  </a:lnTo>
                  <a:lnTo>
                    <a:pt x="794" y="227"/>
                  </a:lnTo>
                  <a:lnTo>
                    <a:pt x="567" y="227"/>
                  </a:lnTo>
                  <a:lnTo>
                    <a:pt x="567" y="113"/>
                  </a:lnTo>
                  <a:lnTo>
                    <a:pt x="341" y="113"/>
                  </a:lnTo>
                  <a:lnTo>
                    <a:pt x="341" y="340"/>
                  </a:lnTo>
                  <a:lnTo>
                    <a:pt x="227" y="340"/>
                  </a:lnTo>
                  <a:lnTo>
                    <a:pt x="227" y="567"/>
                  </a:lnTo>
                  <a:lnTo>
                    <a:pt x="341" y="567"/>
                  </a:lnTo>
                  <a:lnTo>
                    <a:pt x="341" y="1020"/>
                  </a:lnTo>
                  <a:lnTo>
                    <a:pt x="227" y="1020"/>
                  </a:lnTo>
                  <a:lnTo>
                    <a:pt x="227" y="1474"/>
                  </a:lnTo>
                  <a:lnTo>
                    <a:pt x="114" y="1474"/>
                  </a:lnTo>
                  <a:lnTo>
                    <a:pt x="114" y="1587"/>
                  </a:lnTo>
                  <a:lnTo>
                    <a:pt x="0" y="1587"/>
                  </a:lnTo>
                  <a:lnTo>
                    <a:pt x="0" y="1701"/>
                  </a:lnTo>
                  <a:lnTo>
                    <a:pt x="454" y="1701"/>
                  </a:lnTo>
                  <a:lnTo>
                    <a:pt x="454" y="1587"/>
                  </a:lnTo>
                  <a:lnTo>
                    <a:pt x="681" y="1587"/>
                  </a:lnTo>
                  <a:lnTo>
                    <a:pt x="681" y="1474"/>
                  </a:lnTo>
                  <a:lnTo>
                    <a:pt x="908" y="1474"/>
                  </a:lnTo>
                  <a:lnTo>
                    <a:pt x="908" y="1361"/>
                  </a:lnTo>
                  <a:lnTo>
                    <a:pt x="1021" y="1361"/>
                  </a:lnTo>
                  <a:lnTo>
                    <a:pt x="1021" y="1247"/>
                  </a:lnTo>
                  <a:lnTo>
                    <a:pt x="1248" y="1247"/>
                  </a:lnTo>
                  <a:lnTo>
                    <a:pt x="1248" y="1134"/>
                  </a:lnTo>
                  <a:lnTo>
                    <a:pt x="1361" y="1134"/>
                  </a:lnTo>
                  <a:lnTo>
                    <a:pt x="1361" y="907"/>
                  </a:lnTo>
                  <a:lnTo>
                    <a:pt x="1475" y="907"/>
                  </a:lnTo>
                  <a:lnTo>
                    <a:pt x="1475" y="567"/>
                  </a:lnTo>
                  <a:lnTo>
                    <a:pt x="1361" y="567"/>
                  </a:lnTo>
                  <a:lnTo>
                    <a:pt x="1361" y="453"/>
                  </a:lnTo>
                  <a:lnTo>
                    <a:pt x="1475" y="453"/>
                  </a:lnTo>
                  <a:lnTo>
                    <a:pt x="1475" y="227"/>
                  </a:lnTo>
                  <a:lnTo>
                    <a:pt x="1588" y="227"/>
                  </a:lnTo>
                  <a:lnTo>
                    <a:pt x="1588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63" name="Freeform 7">
              <a:extLst>
                <a:ext uri="{FF2B5EF4-FFF2-40B4-BE49-F238E27FC236}">
                  <a16:creationId xmlns:a16="http://schemas.microsoft.com/office/drawing/2014/main" id="{CA7A2C92-5C93-49D4-9642-55850E0B7FA2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8" y="3591"/>
              <a:ext cx="1134" cy="1814"/>
            </a:xfrm>
            <a:custGeom>
              <a:avLst/>
              <a:gdLst>
                <a:gd name="T0" fmla="*/ 1021 w 1134"/>
                <a:gd name="T1" fmla="*/ 340 h 1814"/>
                <a:gd name="T2" fmla="*/ 1021 w 1134"/>
                <a:gd name="T3" fmla="*/ 227 h 1814"/>
                <a:gd name="T4" fmla="*/ 1134 w 1134"/>
                <a:gd name="T5" fmla="*/ 227 h 1814"/>
                <a:gd name="T6" fmla="*/ 1134 w 1134"/>
                <a:gd name="T7" fmla="*/ 0 h 1814"/>
                <a:gd name="T8" fmla="*/ 794 w 1134"/>
                <a:gd name="T9" fmla="*/ 0 h 1814"/>
                <a:gd name="T10" fmla="*/ 794 w 1134"/>
                <a:gd name="T11" fmla="*/ 227 h 1814"/>
                <a:gd name="T12" fmla="*/ 454 w 1134"/>
                <a:gd name="T13" fmla="*/ 227 h 1814"/>
                <a:gd name="T14" fmla="*/ 454 w 1134"/>
                <a:gd name="T15" fmla="*/ 113 h 1814"/>
                <a:gd name="T16" fmla="*/ 227 w 1134"/>
                <a:gd name="T17" fmla="*/ 113 h 1814"/>
                <a:gd name="T18" fmla="*/ 227 w 1134"/>
                <a:gd name="T19" fmla="*/ 227 h 1814"/>
                <a:gd name="T20" fmla="*/ 113 w 1134"/>
                <a:gd name="T21" fmla="*/ 227 h 1814"/>
                <a:gd name="T22" fmla="*/ 113 w 1134"/>
                <a:gd name="T23" fmla="*/ 340 h 1814"/>
                <a:gd name="T24" fmla="*/ 0 w 1134"/>
                <a:gd name="T25" fmla="*/ 340 h 1814"/>
                <a:gd name="T26" fmla="*/ 0 w 1134"/>
                <a:gd name="T27" fmla="*/ 567 h 1814"/>
                <a:gd name="T28" fmla="*/ 113 w 1134"/>
                <a:gd name="T29" fmla="*/ 567 h 1814"/>
                <a:gd name="T30" fmla="*/ 113 w 1134"/>
                <a:gd name="T31" fmla="*/ 794 h 1814"/>
                <a:gd name="T32" fmla="*/ 227 w 1134"/>
                <a:gd name="T33" fmla="*/ 794 h 1814"/>
                <a:gd name="T34" fmla="*/ 227 w 1134"/>
                <a:gd name="T35" fmla="*/ 907 h 1814"/>
                <a:gd name="T36" fmla="*/ 340 w 1134"/>
                <a:gd name="T37" fmla="*/ 907 h 1814"/>
                <a:gd name="T38" fmla="*/ 340 w 1134"/>
                <a:gd name="T39" fmla="*/ 1021 h 1814"/>
                <a:gd name="T40" fmla="*/ 227 w 1134"/>
                <a:gd name="T41" fmla="*/ 1021 h 1814"/>
                <a:gd name="T42" fmla="*/ 227 w 1134"/>
                <a:gd name="T43" fmla="*/ 1474 h 1814"/>
                <a:gd name="T44" fmla="*/ 340 w 1134"/>
                <a:gd name="T45" fmla="*/ 1474 h 1814"/>
                <a:gd name="T46" fmla="*/ 340 w 1134"/>
                <a:gd name="T47" fmla="*/ 1588 h 1814"/>
                <a:gd name="T48" fmla="*/ 454 w 1134"/>
                <a:gd name="T49" fmla="*/ 1588 h 1814"/>
                <a:gd name="T50" fmla="*/ 454 w 1134"/>
                <a:gd name="T51" fmla="*/ 1701 h 1814"/>
                <a:gd name="T52" fmla="*/ 567 w 1134"/>
                <a:gd name="T53" fmla="*/ 1701 h 1814"/>
                <a:gd name="T54" fmla="*/ 567 w 1134"/>
                <a:gd name="T55" fmla="*/ 1814 h 1814"/>
                <a:gd name="T56" fmla="*/ 794 w 1134"/>
                <a:gd name="T57" fmla="*/ 1814 h 1814"/>
                <a:gd name="T58" fmla="*/ 794 w 1134"/>
                <a:gd name="T59" fmla="*/ 1701 h 1814"/>
                <a:gd name="T60" fmla="*/ 907 w 1134"/>
                <a:gd name="T61" fmla="*/ 1701 h 1814"/>
                <a:gd name="T62" fmla="*/ 907 w 1134"/>
                <a:gd name="T63" fmla="*/ 1247 h 1814"/>
                <a:gd name="T64" fmla="*/ 1021 w 1134"/>
                <a:gd name="T65" fmla="*/ 1247 h 1814"/>
                <a:gd name="T66" fmla="*/ 1021 w 1134"/>
                <a:gd name="T67" fmla="*/ 794 h 1814"/>
                <a:gd name="T68" fmla="*/ 907 w 1134"/>
                <a:gd name="T69" fmla="*/ 794 h 1814"/>
                <a:gd name="T70" fmla="*/ 907 w 1134"/>
                <a:gd name="T71" fmla="*/ 567 h 1814"/>
                <a:gd name="T72" fmla="*/ 1021 w 1134"/>
                <a:gd name="T73" fmla="*/ 567 h 1814"/>
                <a:gd name="T74" fmla="*/ 1021 w 1134"/>
                <a:gd name="T75" fmla="*/ 340 h 1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34" h="1814">
                  <a:moveTo>
                    <a:pt x="1021" y="340"/>
                  </a:moveTo>
                  <a:lnTo>
                    <a:pt x="1021" y="227"/>
                  </a:lnTo>
                  <a:lnTo>
                    <a:pt x="1134" y="227"/>
                  </a:lnTo>
                  <a:lnTo>
                    <a:pt x="1134" y="0"/>
                  </a:lnTo>
                  <a:lnTo>
                    <a:pt x="794" y="0"/>
                  </a:lnTo>
                  <a:lnTo>
                    <a:pt x="794" y="227"/>
                  </a:lnTo>
                  <a:lnTo>
                    <a:pt x="454" y="227"/>
                  </a:lnTo>
                  <a:lnTo>
                    <a:pt x="454" y="113"/>
                  </a:lnTo>
                  <a:lnTo>
                    <a:pt x="227" y="113"/>
                  </a:lnTo>
                  <a:lnTo>
                    <a:pt x="227" y="227"/>
                  </a:lnTo>
                  <a:lnTo>
                    <a:pt x="113" y="227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794"/>
                  </a:lnTo>
                  <a:lnTo>
                    <a:pt x="227" y="794"/>
                  </a:lnTo>
                  <a:lnTo>
                    <a:pt x="227" y="907"/>
                  </a:lnTo>
                  <a:lnTo>
                    <a:pt x="340" y="907"/>
                  </a:lnTo>
                  <a:lnTo>
                    <a:pt x="340" y="1021"/>
                  </a:lnTo>
                  <a:lnTo>
                    <a:pt x="227" y="1021"/>
                  </a:lnTo>
                  <a:lnTo>
                    <a:pt x="227" y="1474"/>
                  </a:lnTo>
                  <a:lnTo>
                    <a:pt x="340" y="1474"/>
                  </a:lnTo>
                  <a:lnTo>
                    <a:pt x="340" y="1588"/>
                  </a:lnTo>
                  <a:lnTo>
                    <a:pt x="454" y="1588"/>
                  </a:lnTo>
                  <a:lnTo>
                    <a:pt x="454" y="1701"/>
                  </a:lnTo>
                  <a:lnTo>
                    <a:pt x="567" y="1701"/>
                  </a:lnTo>
                  <a:lnTo>
                    <a:pt x="567" y="1814"/>
                  </a:lnTo>
                  <a:lnTo>
                    <a:pt x="794" y="1814"/>
                  </a:lnTo>
                  <a:lnTo>
                    <a:pt x="794" y="1701"/>
                  </a:lnTo>
                  <a:lnTo>
                    <a:pt x="907" y="1701"/>
                  </a:lnTo>
                  <a:lnTo>
                    <a:pt x="907" y="1247"/>
                  </a:lnTo>
                  <a:lnTo>
                    <a:pt x="1021" y="1247"/>
                  </a:lnTo>
                  <a:lnTo>
                    <a:pt x="1021" y="794"/>
                  </a:lnTo>
                  <a:lnTo>
                    <a:pt x="907" y="794"/>
                  </a:lnTo>
                  <a:lnTo>
                    <a:pt x="907" y="567"/>
                  </a:lnTo>
                  <a:lnTo>
                    <a:pt x="1021" y="567"/>
                  </a:lnTo>
                  <a:lnTo>
                    <a:pt x="1021" y="34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64" name="Freeform 8">
              <a:extLst>
                <a:ext uri="{FF2B5EF4-FFF2-40B4-BE49-F238E27FC236}">
                  <a16:creationId xmlns:a16="http://schemas.microsoft.com/office/drawing/2014/main" id="{0274831F-C1DC-45FA-AFEA-4417AE2E79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9" y="4045"/>
              <a:ext cx="2835" cy="1927"/>
            </a:xfrm>
            <a:custGeom>
              <a:avLst/>
              <a:gdLst>
                <a:gd name="T0" fmla="*/ 0 w 2835"/>
                <a:gd name="T1" fmla="*/ 1247 h 1927"/>
                <a:gd name="T2" fmla="*/ 0 w 2835"/>
                <a:gd name="T3" fmla="*/ 1474 h 1927"/>
                <a:gd name="T4" fmla="*/ 113 w 2835"/>
                <a:gd name="T5" fmla="*/ 1474 h 1927"/>
                <a:gd name="T6" fmla="*/ 113 w 2835"/>
                <a:gd name="T7" fmla="*/ 1701 h 1927"/>
                <a:gd name="T8" fmla="*/ 227 w 2835"/>
                <a:gd name="T9" fmla="*/ 1701 h 1927"/>
                <a:gd name="T10" fmla="*/ 227 w 2835"/>
                <a:gd name="T11" fmla="*/ 1814 h 1927"/>
                <a:gd name="T12" fmla="*/ 453 w 2835"/>
                <a:gd name="T13" fmla="*/ 1814 h 1927"/>
                <a:gd name="T14" fmla="*/ 453 w 2835"/>
                <a:gd name="T15" fmla="*/ 1701 h 1927"/>
                <a:gd name="T16" fmla="*/ 1134 w 2835"/>
                <a:gd name="T17" fmla="*/ 1701 h 1927"/>
                <a:gd name="T18" fmla="*/ 1134 w 2835"/>
                <a:gd name="T19" fmla="*/ 1587 h 1927"/>
                <a:gd name="T20" fmla="*/ 1247 w 2835"/>
                <a:gd name="T21" fmla="*/ 1587 h 1927"/>
                <a:gd name="T22" fmla="*/ 1247 w 2835"/>
                <a:gd name="T23" fmla="*/ 1360 h 1927"/>
                <a:gd name="T24" fmla="*/ 1474 w 2835"/>
                <a:gd name="T25" fmla="*/ 1360 h 1927"/>
                <a:gd name="T26" fmla="*/ 1814 w 2835"/>
                <a:gd name="T27" fmla="*/ 1360 h 1927"/>
                <a:gd name="T28" fmla="*/ 1814 w 2835"/>
                <a:gd name="T29" fmla="*/ 1474 h 1927"/>
                <a:gd name="T30" fmla="*/ 1701 w 2835"/>
                <a:gd name="T31" fmla="*/ 1474 h 1927"/>
                <a:gd name="T32" fmla="*/ 1701 w 2835"/>
                <a:gd name="T33" fmla="*/ 1927 h 1927"/>
                <a:gd name="T34" fmla="*/ 1928 w 2835"/>
                <a:gd name="T35" fmla="*/ 1927 h 1927"/>
                <a:gd name="T36" fmla="*/ 1928 w 2835"/>
                <a:gd name="T37" fmla="*/ 1701 h 1927"/>
                <a:gd name="T38" fmla="*/ 2041 w 2835"/>
                <a:gd name="T39" fmla="*/ 1701 h 1927"/>
                <a:gd name="T40" fmla="*/ 2041 w 2835"/>
                <a:gd name="T41" fmla="*/ 1587 h 1927"/>
                <a:gd name="T42" fmla="*/ 2381 w 2835"/>
                <a:gd name="T43" fmla="*/ 1587 h 1927"/>
                <a:gd name="T44" fmla="*/ 2381 w 2835"/>
                <a:gd name="T45" fmla="*/ 1474 h 1927"/>
                <a:gd name="T46" fmla="*/ 2495 w 2835"/>
                <a:gd name="T47" fmla="*/ 1474 h 1927"/>
                <a:gd name="T48" fmla="*/ 2495 w 2835"/>
                <a:gd name="T49" fmla="*/ 1247 h 1927"/>
                <a:gd name="T50" fmla="*/ 2381 w 2835"/>
                <a:gd name="T51" fmla="*/ 1247 h 1927"/>
                <a:gd name="T52" fmla="*/ 2381 w 2835"/>
                <a:gd name="T53" fmla="*/ 1134 h 1927"/>
                <a:gd name="T54" fmla="*/ 2495 w 2835"/>
                <a:gd name="T55" fmla="*/ 1134 h 1927"/>
                <a:gd name="T56" fmla="*/ 2495 w 2835"/>
                <a:gd name="T57" fmla="*/ 1020 h 1927"/>
                <a:gd name="T58" fmla="*/ 2381 w 2835"/>
                <a:gd name="T59" fmla="*/ 1020 h 1927"/>
                <a:gd name="T60" fmla="*/ 2381 w 2835"/>
                <a:gd name="T61" fmla="*/ 907 h 1927"/>
                <a:gd name="T62" fmla="*/ 2608 w 2835"/>
                <a:gd name="T63" fmla="*/ 907 h 1927"/>
                <a:gd name="T64" fmla="*/ 2608 w 2835"/>
                <a:gd name="T65" fmla="*/ 793 h 1927"/>
                <a:gd name="T66" fmla="*/ 2835 w 2835"/>
                <a:gd name="T67" fmla="*/ 793 h 1927"/>
                <a:gd name="T68" fmla="*/ 2835 w 2835"/>
                <a:gd name="T69" fmla="*/ 680 h 1927"/>
                <a:gd name="T70" fmla="*/ 2381 w 2835"/>
                <a:gd name="T71" fmla="*/ 680 h 1927"/>
                <a:gd name="T72" fmla="*/ 2381 w 2835"/>
                <a:gd name="T73" fmla="*/ 567 h 1927"/>
                <a:gd name="T74" fmla="*/ 2041 w 2835"/>
                <a:gd name="T75" fmla="*/ 567 h 1927"/>
                <a:gd name="T76" fmla="*/ 2041 w 2835"/>
                <a:gd name="T77" fmla="*/ 226 h 1927"/>
                <a:gd name="T78" fmla="*/ 2154 w 2835"/>
                <a:gd name="T79" fmla="*/ 226 h 1927"/>
                <a:gd name="T80" fmla="*/ 2154 w 2835"/>
                <a:gd name="T81" fmla="*/ 113 h 1927"/>
                <a:gd name="T82" fmla="*/ 2495 w 2835"/>
                <a:gd name="T83" fmla="*/ 113 h 1927"/>
                <a:gd name="T84" fmla="*/ 2495 w 2835"/>
                <a:gd name="T85" fmla="*/ 0 h 1927"/>
                <a:gd name="T86" fmla="*/ 2041 w 2835"/>
                <a:gd name="T87" fmla="*/ 0 h 1927"/>
                <a:gd name="T88" fmla="*/ 2041 w 2835"/>
                <a:gd name="T89" fmla="*/ 113 h 1927"/>
                <a:gd name="T90" fmla="*/ 1701 w 2835"/>
                <a:gd name="T91" fmla="*/ 113 h 1927"/>
                <a:gd name="T92" fmla="*/ 1701 w 2835"/>
                <a:gd name="T93" fmla="*/ 226 h 1927"/>
                <a:gd name="T94" fmla="*/ 1474 w 2835"/>
                <a:gd name="T95" fmla="*/ 226 h 1927"/>
                <a:gd name="T96" fmla="*/ 1474 w 2835"/>
                <a:gd name="T97" fmla="*/ 453 h 1927"/>
                <a:gd name="T98" fmla="*/ 1361 w 2835"/>
                <a:gd name="T99" fmla="*/ 453 h 1927"/>
                <a:gd name="T100" fmla="*/ 1361 w 2835"/>
                <a:gd name="T101" fmla="*/ 567 h 1927"/>
                <a:gd name="T102" fmla="*/ 1020 w 2835"/>
                <a:gd name="T103" fmla="*/ 567 h 1927"/>
                <a:gd name="T104" fmla="*/ 1020 w 2835"/>
                <a:gd name="T105" fmla="*/ 680 h 1927"/>
                <a:gd name="T106" fmla="*/ 680 w 2835"/>
                <a:gd name="T107" fmla="*/ 680 h 1927"/>
                <a:gd name="T108" fmla="*/ 680 w 2835"/>
                <a:gd name="T109" fmla="*/ 907 h 1927"/>
                <a:gd name="T110" fmla="*/ 567 w 2835"/>
                <a:gd name="T111" fmla="*/ 907 h 1927"/>
                <a:gd name="T112" fmla="*/ 567 w 2835"/>
                <a:gd name="T113" fmla="*/ 1020 h 1927"/>
                <a:gd name="T114" fmla="*/ 340 w 2835"/>
                <a:gd name="T115" fmla="*/ 1020 h 1927"/>
                <a:gd name="T116" fmla="*/ 340 w 2835"/>
                <a:gd name="T117" fmla="*/ 1134 h 1927"/>
                <a:gd name="T118" fmla="*/ 227 w 2835"/>
                <a:gd name="T119" fmla="*/ 1134 h 1927"/>
                <a:gd name="T120" fmla="*/ 227 w 2835"/>
                <a:gd name="T121" fmla="*/ 1247 h 1927"/>
                <a:gd name="T122" fmla="*/ 0 w 2835"/>
                <a:gd name="T123" fmla="*/ 1247 h 19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835" h="1927">
                  <a:moveTo>
                    <a:pt x="0" y="1247"/>
                  </a:moveTo>
                  <a:lnTo>
                    <a:pt x="0" y="1474"/>
                  </a:lnTo>
                  <a:lnTo>
                    <a:pt x="113" y="1474"/>
                  </a:lnTo>
                  <a:lnTo>
                    <a:pt x="113" y="1701"/>
                  </a:lnTo>
                  <a:lnTo>
                    <a:pt x="227" y="1701"/>
                  </a:lnTo>
                  <a:lnTo>
                    <a:pt x="227" y="1814"/>
                  </a:lnTo>
                  <a:lnTo>
                    <a:pt x="453" y="1814"/>
                  </a:lnTo>
                  <a:lnTo>
                    <a:pt x="453" y="1701"/>
                  </a:lnTo>
                  <a:lnTo>
                    <a:pt x="1134" y="1701"/>
                  </a:lnTo>
                  <a:lnTo>
                    <a:pt x="1134" y="1587"/>
                  </a:lnTo>
                  <a:lnTo>
                    <a:pt x="1247" y="1587"/>
                  </a:lnTo>
                  <a:lnTo>
                    <a:pt x="1247" y="1360"/>
                  </a:lnTo>
                  <a:lnTo>
                    <a:pt x="1474" y="1360"/>
                  </a:lnTo>
                  <a:lnTo>
                    <a:pt x="1814" y="1360"/>
                  </a:lnTo>
                  <a:lnTo>
                    <a:pt x="1814" y="1474"/>
                  </a:lnTo>
                  <a:lnTo>
                    <a:pt x="1701" y="1474"/>
                  </a:lnTo>
                  <a:lnTo>
                    <a:pt x="1701" y="1927"/>
                  </a:lnTo>
                  <a:lnTo>
                    <a:pt x="1928" y="1927"/>
                  </a:lnTo>
                  <a:lnTo>
                    <a:pt x="1928" y="1701"/>
                  </a:lnTo>
                  <a:lnTo>
                    <a:pt x="2041" y="1701"/>
                  </a:lnTo>
                  <a:lnTo>
                    <a:pt x="2041" y="1587"/>
                  </a:lnTo>
                  <a:lnTo>
                    <a:pt x="2381" y="1587"/>
                  </a:lnTo>
                  <a:lnTo>
                    <a:pt x="2381" y="1474"/>
                  </a:lnTo>
                  <a:lnTo>
                    <a:pt x="2495" y="1474"/>
                  </a:lnTo>
                  <a:lnTo>
                    <a:pt x="2495" y="1247"/>
                  </a:lnTo>
                  <a:lnTo>
                    <a:pt x="2381" y="1247"/>
                  </a:lnTo>
                  <a:lnTo>
                    <a:pt x="2381" y="1134"/>
                  </a:lnTo>
                  <a:lnTo>
                    <a:pt x="2495" y="1134"/>
                  </a:lnTo>
                  <a:lnTo>
                    <a:pt x="2495" y="1020"/>
                  </a:lnTo>
                  <a:lnTo>
                    <a:pt x="2381" y="1020"/>
                  </a:lnTo>
                  <a:lnTo>
                    <a:pt x="2381" y="907"/>
                  </a:lnTo>
                  <a:lnTo>
                    <a:pt x="2608" y="907"/>
                  </a:lnTo>
                  <a:lnTo>
                    <a:pt x="2608" y="793"/>
                  </a:lnTo>
                  <a:lnTo>
                    <a:pt x="2835" y="793"/>
                  </a:lnTo>
                  <a:lnTo>
                    <a:pt x="2835" y="680"/>
                  </a:lnTo>
                  <a:lnTo>
                    <a:pt x="2381" y="680"/>
                  </a:lnTo>
                  <a:lnTo>
                    <a:pt x="2381" y="567"/>
                  </a:lnTo>
                  <a:lnTo>
                    <a:pt x="2041" y="567"/>
                  </a:lnTo>
                  <a:lnTo>
                    <a:pt x="2041" y="226"/>
                  </a:lnTo>
                  <a:lnTo>
                    <a:pt x="2154" y="226"/>
                  </a:lnTo>
                  <a:lnTo>
                    <a:pt x="2154" y="113"/>
                  </a:lnTo>
                  <a:lnTo>
                    <a:pt x="2495" y="113"/>
                  </a:lnTo>
                  <a:lnTo>
                    <a:pt x="2495" y="0"/>
                  </a:lnTo>
                  <a:lnTo>
                    <a:pt x="2041" y="0"/>
                  </a:lnTo>
                  <a:lnTo>
                    <a:pt x="2041" y="113"/>
                  </a:lnTo>
                  <a:lnTo>
                    <a:pt x="1701" y="113"/>
                  </a:lnTo>
                  <a:lnTo>
                    <a:pt x="1701" y="226"/>
                  </a:lnTo>
                  <a:lnTo>
                    <a:pt x="1474" y="226"/>
                  </a:lnTo>
                  <a:lnTo>
                    <a:pt x="1474" y="453"/>
                  </a:lnTo>
                  <a:lnTo>
                    <a:pt x="1361" y="453"/>
                  </a:lnTo>
                  <a:lnTo>
                    <a:pt x="1361" y="567"/>
                  </a:lnTo>
                  <a:lnTo>
                    <a:pt x="1020" y="567"/>
                  </a:lnTo>
                  <a:lnTo>
                    <a:pt x="1020" y="680"/>
                  </a:lnTo>
                  <a:lnTo>
                    <a:pt x="680" y="680"/>
                  </a:lnTo>
                  <a:lnTo>
                    <a:pt x="680" y="907"/>
                  </a:lnTo>
                  <a:lnTo>
                    <a:pt x="567" y="907"/>
                  </a:lnTo>
                  <a:lnTo>
                    <a:pt x="567" y="1020"/>
                  </a:lnTo>
                  <a:lnTo>
                    <a:pt x="340" y="1020"/>
                  </a:lnTo>
                  <a:lnTo>
                    <a:pt x="340" y="1134"/>
                  </a:lnTo>
                  <a:lnTo>
                    <a:pt x="227" y="1134"/>
                  </a:lnTo>
                  <a:lnTo>
                    <a:pt x="227" y="1247"/>
                  </a:lnTo>
                  <a:lnTo>
                    <a:pt x="0" y="124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65" name="Rectangle 9">
              <a:extLst>
                <a:ext uri="{FF2B5EF4-FFF2-40B4-BE49-F238E27FC236}">
                  <a16:creationId xmlns:a16="http://schemas.microsoft.com/office/drawing/2014/main" id="{9525C8C4-48DE-4196-A6E0-0196C58708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3" y="4271"/>
              <a:ext cx="114" cy="22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66" name="Rectangle 10">
              <a:extLst>
                <a:ext uri="{FF2B5EF4-FFF2-40B4-BE49-F238E27FC236}">
                  <a16:creationId xmlns:a16="http://schemas.microsoft.com/office/drawing/2014/main" id="{6C462286-6B0B-4499-AA3B-9002F8F8AC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94" y="4612"/>
              <a:ext cx="113" cy="11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67" name="Freeform 11">
              <a:extLst>
                <a:ext uri="{FF2B5EF4-FFF2-40B4-BE49-F238E27FC236}">
                  <a16:creationId xmlns:a16="http://schemas.microsoft.com/office/drawing/2014/main" id="{4EB0D710-79DD-4638-8DD1-223D68D917FA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3" y="3818"/>
              <a:ext cx="1021" cy="453"/>
            </a:xfrm>
            <a:custGeom>
              <a:avLst/>
              <a:gdLst>
                <a:gd name="T0" fmla="*/ 1021 w 1021"/>
                <a:gd name="T1" fmla="*/ 227 h 453"/>
                <a:gd name="T2" fmla="*/ 567 w 1021"/>
                <a:gd name="T3" fmla="*/ 227 h 453"/>
                <a:gd name="T4" fmla="*/ 567 w 1021"/>
                <a:gd name="T5" fmla="*/ 340 h 453"/>
                <a:gd name="T6" fmla="*/ 227 w 1021"/>
                <a:gd name="T7" fmla="*/ 340 h 453"/>
                <a:gd name="T8" fmla="*/ 227 w 1021"/>
                <a:gd name="T9" fmla="*/ 453 h 453"/>
                <a:gd name="T10" fmla="*/ 0 w 1021"/>
                <a:gd name="T11" fmla="*/ 453 h 453"/>
                <a:gd name="T12" fmla="*/ 0 w 1021"/>
                <a:gd name="T13" fmla="*/ 113 h 453"/>
                <a:gd name="T14" fmla="*/ 113 w 1021"/>
                <a:gd name="T15" fmla="*/ 113 h 453"/>
                <a:gd name="T16" fmla="*/ 113 w 1021"/>
                <a:gd name="T17" fmla="*/ 0 h 453"/>
                <a:gd name="T18" fmla="*/ 340 w 1021"/>
                <a:gd name="T19" fmla="*/ 0 h 453"/>
                <a:gd name="T20" fmla="*/ 340 w 1021"/>
                <a:gd name="T21" fmla="*/ 113 h 453"/>
                <a:gd name="T22" fmla="*/ 1021 w 1021"/>
                <a:gd name="T23" fmla="*/ 113 h 453"/>
                <a:gd name="T24" fmla="*/ 1021 w 1021"/>
                <a:gd name="T25" fmla="*/ 227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21" h="453">
                  <a:moveTo>
                    <a:pt x="1021" y="227"/>
                  </a:moveTo>
                  <a:lnTo>
                    <a:pt x="567" y="227"/>
                  </a:lnTo>
                  <a:lnTo>
                    <a:pt x="567" y="340"/>
                  </a:lnTo>
                  <a:lnTo>
                    <a:pt x="227" y="340"/>
                  </a:lnTo>
                  <a:lnTo>
                    <a:pt x="227" y="453"/>
                  </a:lnTo>
                  <a:lnTo>
                    <a:pt x="0" y="453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1021" y="113"/>
                  </a:lnTo>
                  <a:lnTo>
                    <a:pt x="1021" y="22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68" name="Freeform 12">
              <a:extLst>
                <a:ext uri="{FF2B5EF4-FFF2-40B4-BE49-F238E27FC236}">
                  <a16:creationId xmlns:a16="http://schemas.microsoft.com/office/drawing/2014/main" id="{7A17F8D8-F4BC-495B-9869-FFD347E9EA2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9" y="3251"/>
              <a:ext cx="1361" cy="1474"/>
            </a:xfrm>
            <a:custGeom>
              <a:avLst/>
              <a:gdLst>
                <a:gd name="T0" fmla="*/ 1021 w 1361"/>
                <a:gd name="T1" fmla="*/ 0 h 1474"/>
                <a:gd name="T2" fmla="*/ 1021 w 1361"/>
                <a:gd name="T3" fmla="*/ 340 h 1474"/>
                <a:gd name="T4" fmla="*/ 907 w 1361"/>
                <a:gd name="T5" fmla="*/ 340 h 1474"/>
                <a:gd name="T6" fmla="*/ 907 w 1361"/>
                <a:gd name="T7" fmla="*/ 453 h 1474"/>
                <a:gd name="T8" fmla="*/ 1361 w 1361"/>
                <a:gd name="T9" fmla="*/ 453 h 1474"/>
                <a:gd name="T10" fmla="*/ 1361 w 1361"/>
                <a:gd name="T11" fmla="*/ 567 h 1474"/>
                <a:gd name="T12" fmla="*/ 907 w 1361"/>
                <a:gd name="T13" fmla="*/ 567 h 1474"/>
                <a:gd name="T14" fmla="*/ 907 w 1361"/>
                <a:gd name="T15" fmla="*/ 680 h 1474"/>
                <a:gd name="T16" fmla="*/ 794 w 1361"/>
                <a:gd name="T17" fmla="*/ 680 h 1474"/>
                <a:gd name="T18" fmla="*/ 794 w 1361"/>
                <a:gd name="T19" fmla="*/ 1247 h 1474"/>
                <a:gd name="T20" fmla="*/ 681 w 1361"/>
                <a:gd name="T21" fmla="*/ 1247 h 1474"/>
                <a:gd name="T22" fmla="*/ 681 w 1361"/>
                <a:gd name="T23" fmla="*/ 1361 h 1474"/>
                <a:gd name="T24" fmla="*/ 340 w 1361"/>
                <a:gd name="T25" fmla="*/ 1361 h 1474"/>
                <a:gd name="T26" fmla="*/ 340 w 1361"/>
                <a:gd name="T27" fmla="*/ 1474 h 1474"/>
                <a:gd name="T28" fmla="*/ 114 w 1361"/>
                <a:gd name="T29" fmla="*/ 1474 h 1474"/>
                <a:gd name="T30" fmla="*/ 114 w 1361"/>
                <a:gd name="T31" fmla="*/ 1134 h 1474"/>
                <a:gd name="T32" fmla="*/ 0 w 1361"/>
                <a:gd name="T33" fmla="*/ 1134 h 1474"/>
                <a:gd name="T34" fmla="*/ 0 w 1361"/>
                <a:gd name="T35" fmla="*/ 1020 h 1474"/>
                <a:gd name="T36" fmla="*/ 114 w 1361"/>
                <a:gd name="T37" fmla="*/ 1020 h 1474"/>
                <a:gd name="T38" fmla="*/ 114 w 1361"/>
                <a:gd name="T39" fmla="*/ 794 h 1474"/>
                <a:gd name="T40" fmla="*/ 227 w 1361"/>
                <a:gd name="T41" fmla="*/ 794 h 1474"/>
                <a:gd name="T42" fmla="*/ 227 w 1361"/>
                <a:gd name="T43" fmla="*/ 680 h 1474"/>
                <a:gd name="T44" fmla="*/ 454 w 1361"/>
                <a:gd name="T45" fmla="*/ 680 h 1474"/>
                <a:gd name="T46" fmla="*/ 454 w 1361"/>
                <a:gd name="T47" fmla="*/ 227 h 1474"/>
                <a:gd name="T48" fmla="*/ 567 w 1361"/>
                <a:gd name="T49" fmla="*/ 227 h 1474"/>
                <a:gd name="T50" fmla="*/ 567 w 1361"/>
                <a:gd name="T51" fmla="*/ 113 h 1474"/>
                <a:gd name="T52" fmla="*/ 794 w 1361"/>
                <a:gd name="T53" fmla="*/ 113 h 1474"/>
                <a:gd name="T54" fmla="*/ 794 w 1361"/>
                <a:gd name="T55" fmla="*/ 0 h 1474"/>
                <a:gd name="T56" fmla="*/ 1021 w 1361"/>
                <a:gd name="T57" fmla="*/ 0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61" h="1474">
                  <a:moveTo>
                    <a:pt x="1021" y="0"/>
                  </a:moveTo>
                  <a:lnTo>
                    <a:pt x="1021" y="340"/>
                  </a:lnTo>
                  <a:lnTo>
                    <a:pt x="907" y="340"/>
                  </a:lnTo>
                  <a:lnTo>
                    <a:pt x="907" y="453"/>
                  </a:lnTo>
                  <a:lnTo>
                    <a:pt x="1361" y="453"/>
                  </a:lnTo>
                  <a:lnTo>
                    <a:pt x="1361" y="567"/>
                  </a:lnTo>
                  <a:lnTo>
                    <a:pt x="907" y="567"/>
                  </a:lnTo>
                  <a:lnTo>
                    <a:pt x="907" y="680"/>
                  </a:lnTo>
                  <a:lnTo>
                    <a:pt x="794" y="680"/>
                  </a:lnTo>
                  <a:lnTo>
                    <a:pt x="794" y="1247"/>
                  </a:lnTo>
                  <a:lnTo>
                    <a:pt x="681" y="1247"/>
                  </a:lnTo>
                  <a:lnTo>
                    <a:pt x="681" y="1361"/>
                  </a:lnTo>
                  <a:lnTo>
                    <a:pt x="340" y="1361"/>
                  </a:lnTo>
                  <a:lnTo>
                    <a:pt x="340" y="1474"/>
                  </a:lnTo>
                  <a:lnTo>
                    <a:pt x="114" y="1474"/>
                  </a:lnTo>
                  <a:lnTo>
                    <a:pt x="114" y="1134"/>
                  </a:lnTo>
                  <a:lnTo>
                    <a:pt x="0" y="1134"/>
                  </a:lnTo>
                  <a:lnTo>
                    <a:pt x="0" y="1020"/>
                  </a:lnTo>
                  <a:lnTo>
                    <a:pt x="114" y="1020"/>
                  </a:lnTo>
                  <a:lnTo>
                    <a:pt x="114" y="794"/>
                  </a:lnTo>
                  <a:lnTo>
                    <a:pt x="227" y="794"/>
                  </a:lnTo>
                  <a:lnTo>
                    <a:pt x="227" y="680"/>
                  </a:lnTo>
                  <a:lnTo>
                    <a:pt x="454" y="680"/>
                  </a:lnTo>
                  <a:lnTo>
                    <a:pt x="454" y="227"/>
                  </a:lnTo>
                  <a:lnTo>
                    <a:pt x="567" y="227"/>
                  </a:lnTo>
                  <a:lnTo>
                    <a:pt x="567" y="113"/>
                  </a:lnTo>
                  <a:lnTo>
                    <a:pt x="794" y="113"/>
                  </a:lnTo>
                  <a:lnTo>
                    <a:pt x="794" y="0"/>
                  </a:lnTo>
                  <a:lnTo>
                    <a:pt x="1021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69" name="Freeform 13">
              <a:extLst>
                <a:ext uri="{FF2B5EF4-FFF2-40B4-BE49-F238E27FC236}">
                  <a16:creationId xmlns:a16="http://schemas.microsoft.com/office/drawing/2014/main" id="{80BC6F18-AC35-4AD1-81D8-ED6579BBB0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9" y="2797"/>
              <a:ext cx="2381" cy="1248"/>
            </a:xfrm>
            <a:custGeom>
              <a:avLst/>
              <a:gdLst>
                <a:gd name="T0" fmla="*/ 2381 w 2381"/>
                <a:gd name="T1" fmla="*/ 114 h 1248"/>
                <a:gd name="T2" fmla="*/ 2381 w 2381"/>
                <a:gd name="T3" fmla="*/ 227 h 1248"/>
                <a:gd name="T4" fmla="*/ 2268 w 2381"/>
                <a:gd name="T5" fmla="*/ 227 h 1248"/>
                <a:gd name="T6" fmla="*/ 2268 w 2381"/>
                <a:gd name="T7" fmla="*/ 340 h 1248"/>
                <a:gd name="T8" fmla="*/ 2154 w 2381"/>
                <a:gd name="T9" fmla="*/ 340 h 1248"/>
                <a:gd name="T10" fmla="*/ 2154 w 2381"/>
                <a:gd name="T11" fmla="*/ 567 h 1248"/>
                <a:gd name="T12" fmla="*/ 2041 w 2381"/>
                <a:gd name="T13" fmla="*/ 567 h 1248"/>
                <a:gd name="T14" fmla="*/ 2041 w 2381"/>
                <a:gd name="T15" fmla="*/ 454 h 1248"/>
                <a:gd name="T16" fmla="*/ 1814 w 2381"/>
                <a:gd name="T17" fmla="*/ 454 h 1248"/>
                <a:gd name="T18" fmla="*/ 1814 w 2381"/>
                <a:gd name="T19" fmla="*/ 567 h 1248"/>
                <a:gd name="T20" fmla="*/ 1587 w 2381"/>
                <a:gd name="T21" fmla="*/ 567 h 1248"/>
                <a:gd name="T22" fmla="*/ 1587 w 2381"/>
                <a:gd name="T23" fmla="*/ 681 h 1248"/>
                <a:gd name="T24" fmla="*/ 1474 w 2381"/>
                <a:gd name="T25" fmla="*/ 681 h 1248"/>
                <a:gd name="T26" fmla="*/ 1474 w 2381"/>
                <a:gd name="T27" fmla="*/ 1134 h 1248"/>
                <a:gd name="T28" fmla="*/ 1020 w 2381"/>
                <a:gd name="T29" fmla="*/ 1134 h 1248"/>
                <a:gd name="T30" fmla="*/ 1020 w 2381"/>
                <a:gd name="T31" fmla="*/ 1021 h 1248"/>
                <a:gd name="T32" fmla="*/ 453 w 2381"/>
                <a:gd name="T33" fmla="*/ 1021 h 1248"/>
                <a:gd name="T34" fmla="*/ 453 w 2381"/>
                <a:gd name="T35" fmla="*/ 1248 h 1248"/>
                <a:gd name="T36" fmla="*/ 226 w 2381"/>
                <a:gd name="T37" fmla="*/ 1248 h 1248"/>
                <a:gd name="T38" fmla="*/ 226 w 2381"/>
                <a:gd name="T39" fmla="*/ 1134 h 1248"/>
                <a:gd name="T40" fmla="*/ 0 w 2381"/>
                <a:gd name="T41" fmla="*/ 1134 h 1248"/>
                <a:gd name="T42" fmla="*/ 0 w 2381"/>
                <a:gd name="T43" fmla="*/ 1021 h 1248"/>
                <a:gd name="T44" fmla="*/ 113 w 2381"/>
                <a:gd name="T45" fmla="*/ 1021 h 1248"/>
                <a:gd name="T46" fmla="*/ 113 w 2381"/>
                <a:gd name="T47" fmla="*/ 794 h 1248"/>
                <a:gd name="T48" fmla="*/ 226 w 2381"/>
                <a:gd name="T49" fmla="*/ 794 h 1248"/>
                <a:gd name="T50" fmla="*/ 226 w 2381"/>
                <a:gd name="T51" fmla="*/ 681 h 1248"/>
                <a:gd name="T52" fmla="*/ 453 w 2381"/>
                <a:gd name="T53" fmla="*/ 681 h 1248"/>
                <a:gd name="T54" fmla="*/ 453 w 2381"/>
                <a:gd name="T55" fmla="*/ 567 h 1248"/>
                <a:gd name="T56" fmla="*/ 567 w 2381"/>
                <a:gd name="T57" fmla="*/ 567 h 1248"/>
                <a:gd name="T58" fmla="*/ 567 w 2381"/>
                <a:gd name="T59" fmla="*/ 227 h 1248"/>
                <a:gd name="T60" fmla="*/ 453 w 2381"/>
                <a:gd name="T61" fmla="*/ 227 h 1248"/>
                <a:gd name="T62" fmla="*/ 453 w 2381"/>
                <a:gd name="T63" fmla="*/ 114 h 1248"/>
                <a:gd name="T64" fmla="*/ 1134 w 2381"/>
                <a:gd name="T65" fmla="*/ 114 h 1248"/>
                <a:gd name="T66" fmla="*/ 1134 w 2381"/>
                <a:gd name="T67" fmla="*/ 0 h 1248"/>
                <a:gd name="T68" fmla="*/ 1360 w 2381"/>
                <a:gd name="T69" fmla="*/ 0 h 1248"/>
                <a:gd name="T70" fmla="*/ 1360 w 2381"/>
                <a:gd name="T71" fmla="*/ 114 h 1248"/>
                <a:gd name="T72" fmla="*/ 1587 w 2381"/>
                <a:gd name="T73" fmla="*/ 114 h 1248"/>
                <a:gd name="T74" fmla="*/ 1587 w 2381"/>
                <a:gd name="T75" fmla="*/ 227 h 1248"/>
                <a:gd name="T76" fmla="*/ 2041 w 2381"/>
                <a:gd name="T77" fmla="*/ 227 h 1248"/>
                <a:gd name="T78" fmla="*/ 2041 w 2381"/>
                <a:gd name="T79" fmla="*/ 114 h 1248"/>
                <a:gd name="T80" fmla="*/ 2381 w 2381"/>
                <a:gd name="T81" fmla="*/ 114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381" h="1248">
                  <a:moveTo>
                    <a:pt x="2381" y="114"/>
                  </a:moveTo>
                  <a:lnTo>
                    <a:pt x="2381" y="227"/>
                  </a:lnTo>
                  <a:lnTo>
                    <a:pt x="2268" y="227"/>
                  </a:lnTo>
                  <a:lnTo>
                    <a:pt x="2268" y="340"/>
                  </a:lnTo>
                  <a:lnTo>
                    <a:pt x="2154" y="340"/>
                  </a:lnTo>
                  <a:lnTo>
                    <a:pt x="2154" y="567"/>
                  </a:lnTo>
                  <a:lnTo>
                    <a:pt x="2041" y="567"/>
                  </a:lnTo>
                  <a:lnTo>
                    <a:pt x="2041" y="454"/>
                  </a:lnTo>
                  <a:lnTo>
                    <a:pt x="1814" y="454"/>
                  </a:lnTo>
                  <a:lnTo>
                    <a:pt x="1814" y="567"/>
                  </a:lnTo>
                  <a:lnTo>
                    <a:pt x="1587" y="567"/>
                  </a:lnTo>
                  <a:lnTo>
                    <a:pt x="1587" y="681"/>
                  </a:lnTo>
                  <a:lnTo>
                    <a:pt x="1474" y="681"/>
                  </a:lnTo>
                  <a:lnTo>
                    <a:pt x="1474" y="1134"/>
                  </a:lnTo>
                  <a:lnTo>
                    <a:pt x="1020" y="1134"/>
                  </a:lnTo>
                  <a:lnTo>
                    <a:pt x="1020" y="1021"/>
                  </a:lnTo>
                  <a:lnTo>
                    <a:pt x="453" y="1021"/>
                  </a:lnTo>
                  <a:lnTo>
                    <a:pt x="453" y="1248"/>
                  </a:lnTo>
                  <a:lnTo>
                    <a:pt x="226" y="1248"/>
                  </a:lnTo>
                  <a:lnTo>
                    <a:pt x="226" y="1134"/>
                  </a:lnTo>
                  <a:lnTo>
                    <a:pt x="0" y="1134"/>
                  </a:lnTo>
                  <a:lnTo>
                    <a:pt x="0" y="1021"/>
                  </a:lnTo>
                  <a:lnTo>
                    <a:pt x="113" y="1021"/>
                  </a:lnTo>
                  <a:lnTo>
                    <a:pt x="113" y="794"/>
                  </a:lnTo>
                  <a:lnTo>
                    <a:pt x="226" y="794"/>
                  </a:lnTo>
                  <a:lnTo>
                    <a:pt x="226" y="681"/>
                  </a:lnTo>
                  <a:lnTo>
                    <a:pt x="453" y="681"/>
                  </a:lnTo>
                  <a:lnTo>
                    <a:pt x="453" y="567"/>
                  </a:lnTo>
                  <a:lnTo>
                    <a:pt x="567" y="567"/>
                  </a:lnTo>
                  <a:lnTo>
                    <a:pt x="567" y="227"/>
                  </a:lnTo>
                  <a:lnTo>
                    <a:pt x="453" y="227"/>
                  </a:lnTo>
                  <a:lnTo>
                    <a:pt x="453" y="114"/>
                  </a:lnTo>
                  <a:lnTo>
                    <a:pt x="1134" y="114"/>
                  </a:lnTo>
                  <a:lnTo>
                    <a:pt x="1134" y="0"/>
                  </a:lnTo>
                  <a:lnTo>
                    <a:pt x="1360" y="0"/>
                  </a:lnTo>
                  <a:lnTo>
                    <a:pt x="1360" y="114"/>
                  </a:lnTo>
                  <a:lnTo>
                    <a:pt x="1587" y="114"/>
                  </a:lnTo>
                  <a:lnTo>
                    <a:pt x="1587" y="227"/>
                  </a:lnTo>
                  <a:lnTo>
                    <a:pt x="2041" y="227"/>
                  </a:lnTo>
                  <a:lnTo>
                    <a:pt x="2041" y="114"/>
                  </a:lnTo>
                  <a:lnTo>
                    <a:pt x="2381" y="11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0" name="Rectangle 14">
              <a:extLst>
                <a:ext uri="{FF2B5EF4-FFF2-40B4-BE49-F238E27FC236}">
                  <a16:creationId xmlns:a16="http://schemas.microsoft.com/office/drawing/2014/main" id="{E7313B4C-A37E-48AC-B37C-F1667D8FBD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3" y="2797"/>
              <a:ext cx="114" cy="11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1" name="Freeform 15">
              <a:extLst>
                <a:ext uri="{FF2B5EF4-FFF2-40B4-BE49-F238E27FC236}">
                  <a16:creationId xmlns:a16="http://schemas.microsoft.com/office/drawing/2014/main" id="{934E63B2-F84E-46F7-AFC9-843578C971E1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9" y="76"/>
              <a:ext cx="340" cy="226"/>
            </a:xfrm>
            <a:custGeom>
              <a:avLst/>
              <a:gdLst>
                <a:gd name="T0" fmla="*/ 0 w 340"/>
                <a:gd name="T1" fmla="*/ 113 h 226"/>
                <a:gd name="T2" fmla="*/ 114 w 340"/>
                <a:gd name="T3" fmla="*/ 113 h 226"/>
                <a:gd name="T4" fmla="*/ 114 w 340"/>
                <a:gd name="T5" fmla="*/ 0 h 226"/>
                <a:gd name="T6" fmla="*/ 340 w 340"/>
                <a:gd name="T7" fmla="*/ 0 h 226"/>
                <a:gd name="T8" fmla="*/ 340 w 340"/>
                <a:gd name="T9" fmla="*/ 113 h 226"/>
                <a:gd name="T10" fmla="*/ 227 w 340"/>
                <a:gd name="T11" fmla="*/ 113 h 226"/>
                <a:gd name="T12" fmla="*/ 227 w 340"/>
                <a:gd name="T13" fmla="*/ 226 h 226"/>
                <a:gd name="T14" fmla="*/ 0 w 340"/>
                <a:gd name="T15" fmla="*/ 226 h 226"/>
                <a:gd name="T16" fmla="*/ 0 w 340"/>
                <a:gd name="T17" fmla="*/ 113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0" h="226">
                  <a:moveTo>
                    <a:pt x="0" y="113"/>
                  </a:moveTo>
                  <a:lnTo>
                    <a:pt x="114" y="113"/>
                  </a:lnTo>
                  <a:lnTo>
                    <a:pt x="114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226"/>
                  </a:lnTo>
                  <a:lnTo>
                    <a:pt x="0" y="226"/>
                  </a:lnTo>
                  <a:lnTo>
                    <a:pt x="0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2" name="Freeform 16">
              <a:extLst>
                <a:ext uri="{FF2B5EF4-FFF2-40B4-BE49-F238E27FC236}">
                  <a16:creationId xmlns:a16="http://schemas.microsoft.com/office/drawing/2014/main" id="{7063F08E-143F-4F47-BB2E-D4EFE3EC7267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9" y="529"/>
              <a:ext cx="907" cy="1134"/>
            </a:xfrm>
            <a:custGeom>
              <a:avLst/>
              <a:gdLst>
                <a:gd name="T0" fmla="*/ 680 w 907"/>
                <a:gd name="T1" fmla="*/ 0 h 1134"/>
                <a:gd name="T2" fmla="*/ 340 w 907"/>
                <a:gd name="T3" fmla="*/ 0 h 1134"/>
                <a:gd name="T4" fmla="*/ 340 w 907"/>
                <a:gd name="T5" fmla="*/ 340 h 1134"/>
                <a:gd name="T6" fmla="*/ 113 w 907"/>
                <a:gd name="T7" fmla="*/ 340 h 1134"/>
                <a:gd name="T8" fmla="*/ 113 w 907"/>
                <a:gd name="T9" fmla="*/ 454 h 1134"/>
                <a:gd name="T10" fmla="*/ 0 w 907"/>
                <a:gd name="T11" fmla="*/ 454 h 1134"/>
                <a:gd name="T12" fmla="*/ 0 w 907"/>
                <a:gd name="T13" fmla="*/ 794 h 1134"/>
                <a:gd name="T14" fmla="*/ 113 w 907"/>
                <a:gd name="T15" fmla="*/ 794 h 1134"/>
                <a:gd name="T16" fmla="*/ 113 w 907"/>
                <a:gd name="T17" fmla="*/ 907 h 1134"/>
                <a:gd name="T18" fmla="*/ 226 w 907"/>
                <a:gd name="T19" fmla="*/ 907 h 1134"/>
                <a:gd name="T20" fmla="*/ 226 w 907"/>
                <a:gd name="T21" fmla="*/ 1021 h 1134"/>
                <a:gd name="T22" fmla="*/ 340 w 907"/>
                <a:gd name="T23" fmla="*/ 1021 h 1134"/>
                <a:gd name="T24" fmla="*/ 340 w 907"/>
                <a:gd name="T25" fmla="*/ 1134 h 1134"/>
                <a:gd name="T26" fmla="*/ 567 w 907"/>
                <a:gd name="T27" fmla="*/ 1134 h 1134"/>
                <a:gd name="T28" fmla="*/ 567 w 907"/>
                <a:gd name="T29" fmla="*/ 907 h 1134"/>
                <a:gd name="T30" fmla="*/ 680 w 907"/>
                <a:gd name="T31" fmla="*/ 907 h 1134"/>
                <a:gd name="T32" fmla="*/ 680 w 907"/>
                <a:gd name="T33" fmla="*/ 794 h 1134"/>
                <a:gd name="T34" fmla="*/ 793 w 907"/>
                <a:gd name="T35" fmla="*/ 794 h 1134"/>
                <a:gd name="T36" fmla="*/ 793 w 907"/>
                <a:gd name="T37" fmla="*/ 681 h 1134"/>
                <a:gd name="T38" fmla="*/ 907 w 907"/>
                <a:gd name="T39" fmla="*/ 681 h 1134"/>
                <a:gd name="T40" fmla="*/ 907 w 907"/>
                <a:gd name="T41" fmla="*/ 567 h 1134"/>
                <a:gd name="T42" fmla="*/ 793 w 907"/>
                <a:gd name="T43" fmla="*/ 567 h 1134"/>
                <a:gd name="T44" fmla="*/ 793 w 907"/>
                <a:gd name="T45" fmla="*/ 340 h 1134"/>
                <a:gd name="T46" fmla="*/ 680 w 907"/>
                <a:gd name="T47" fmla="*/ 340 h 1134"/>
                <a:gd name="T48" fmla="*/ 680 w 907"/>
                <a:gd name="T49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07" h="1134">
                  <a:moveTo>
                    <a:pt x="680" y="0"/>
                  </a:moveTo>
                  <a:lnTo>
                    <a:pt x="340" y="0"/>
                  </a:lnTo>
                  <a:lnTo>
                    <a:pt x="340" y="340"/>
                  </a:lnTo>
                  <a:lnTo>
                    <a:pt x="113" y="340"/>
                  </a:lnTo>
                  <a:lnTo>
                    <a:pt x="113" y="454"/>
                  </a:lnTo>
                  <a:lnTo>
                    <a:pt x="0" y="454"/>
                  </a:lnTo>
                  <a:lnTo>
                    <a:pt x="0" y="794"/>
                  </a:lnTo>
                  <a:lnTo>
                    <a:pt x="113" y="794"/>
                  </a:lnTo>
                  <a:lnTo>
                    <a:pt x="113" y="907"/>
                  </a:lnTo>
                  <a:lnTo>
                    <a:pt x="226" y="907"/>
                  </a:lnTo>
                  <a:lnTo>
                    <a:pt x="226" y="1021"/>
                  </a:lnTo>
                  <a:lnTo>
                    <a:pt x="340" y="1021"/>
                  </a:lnTo>
                  <a:lnTo>
                    <a:pt x="340" y="1134"/>
                  </a:lnTo>
                  <a:lnTo>
                    <a:pt x="567" y="1134"/>
                  </a:lnTo>
                  <a:lnTo>
                    <a:pt x="567" y="907"/>
                  </a:lnTo>
                  <a:lnTo>
                    <a:pt x="680" y="907"/>
                  </a:lnTo>
                  <a:lnTo>
                    <a:pt x="680" y="794"/>
                  </a:lnTo>
                  <a:lnTo>
                    <a:pt x="793" y="794"/>
                  </a:lnTo>
                  <a:lnTo>
                    <a:pt x="793" y="681"/>
                  </a:lnTo>
                  <a:lnTo>
                    <a:pt x="907" y="681"/>
                  </a:lnTo>
                  <a:lnTo>
                    <a:pt x="907" y="567"/>
                  </a:lnTo>
                  <a:lnTo>
                    <a:pt x="793" y="567"/>
                  </a:lnTo>
                  <a:lnTo>
                    <a:pt x="793" y="340"/>
                  </a:lnTo>
                  <a:lnTo>
                    <a:pt x="680" y="340"/>
                  </a:lnTo>
                  <a:lnTo>
                    <a:pt x="68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3" name="Freeform 17">
              <a:extLst>
                <a:ext uri="{FF2B5EF4-FFF2-40B4-BE49-F238E27FC236}">
                  <a16:creationId xmlns:a16="http://schemas.microsoft.com/office/drawing/2014/main" id="{D2BCFA5A-03F6-45AF-8680-35A3F20C10BF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1" y="1096"/>
              <a:ext cx="1021" cy="1474"/>
            </a:xfrm>
            <a:custGeom>
              <a:avLst/>
              <a:gdLst>
                <a:gd name="T0" fmla="*/ 908 w 1021"/>
                <a:gd name="T1" fmla="*/ 0 h 1474"/>
                <a:gd name="T2" fmla="*/ 227 w 1021"/>
                <a:gd name="T3" fmla="*/ 0 h 1474"/>
                <a:gd name="T4" fmla="*/ 227 w 1021"/>
                <a:gd name="T5" fmla="*/ 114 h 1474"/>
                <a:gd name="T6" fmla="*/ 114 w 1021"/>
                <a:gd name="T7" fmla="*/ 114 h 1474"/>
                <a:gd name="T8" fmla="*/ 114 w 1021"/>
                <a:gd name="T9" fmla="*/ 340 h 1474"/>
                <a:gd name="T10" fmla="*/ 227 w 1021"/>
                <a:gd name="T11" fmla="*/ 340 h 1474"/>
                <a:gd name="T12" fmla="*/ 227 w 1021"/>
                <a:gd name="T13" fmla="*/ 567 h 1474"/>
                <a:gd name="T14" fmla="*/ 114 w 1021"/>
                <a:gd name="T15" fmla="*/ 567 h 1474"/>
                <a:gd name="T16" fmla="*/ 114 w 1021"/>
                <a:gd name="T17" fmla="*/ 907 h 1474"/>
                <a:gd name="T18" fmla="*/ 0 w 1021"/>
                <a:gd name="T19" fmla="*/ 907 h 1474"/>
                <a:gd name="T20" fmla="*/ 0 w 1021"/>
                <a:gd name="T21" fmla="*/ 1248 h 1474"/>
                <a:gd name="T22" fmla="*/ 114 w 1021"/>
                <a:gd name="T23" fmla="*/ 1248 h 1474"/>
                <a:gd name="T24" fmla="*/ 114 w 1021"/>
                <a:gd name="T25" fmla="*/ 1361 h 1474"/>
                <a:gd name="T26" fmla="*/ 341 w 1021"/>
                <a:gd name="T27" fmla="*/ 1361 h 1474"/>
                <a:gd name="T28" fmla="*/ 341 w 1021"/>
                <a:gd name="T29" fmla="*/ 1474 h 1474"/>
                <a:gd name="T30" fmla="*/ 794 w 1021"/>
                <a:gd name="T31" fmla="*/ 1474 h 1474"/>
                <a:gd name="T32" fmla="*/ 794 w 1021"/>
                <a:gd name="T33" fmla="*/ 1361 h 1474"/>
                <a:gd name="T34" fmla="*/ 908 w 1021"/>
                <a:gd name="T35" fmla="*/ 1361 h 1474"/>
                <a:gd name="T36" fmla="*/ 908 w 1021"/>
                <a:gd name="T37" fmla="*/ 907 h 1474"/>
                <a:gd name="T38" fmla="*/ 1021 w 1021"/>
                <a:gd name="T39" fmla="*/ 907 h 1474"/>
                <a:gd name="T40" fmla="*/ 1021 w 1021"/>
                <a:gd name="T41" fmla="*/ 567 h 1474"/>
                <a:gd name="T42" fmla="*/ 908 w 1021"/>
                <a:gd name="T43" fmla="*/ 567 h 1474"/>
                <a:gd name="T44" fmla="*/ 908 w 1021"/>
                <a:gd name="T45" fmla="*/ 454 h 1474"/>
                <a:gd name="T46" fmla="*/ 1021 w 1021"/>
                <a:gd name="T47" fmla="*/ 454 h 1474"/>
                <a:gd name="T48" fmla="*/ 1021 w 1021"/>
                <a:gd name="T49" fmla="*/ 227 h 1474"/>
                <a:gd name="T50" fmla="*/ 908 w 1021"/>
                <a:gd name="T51" fmla="*/ 227 h 1474"/>
                <a:gd name="T52" fmla="*/ 908 w 1021"/>
                <a:gd name="T53" fmla="*/ 0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21" h="1474">
                  <a:moveTo>
                    <a:pt x="908" y="0"/>
                  </a:moveTo>
                  <a:lnTo>
                    <a:pt x="227" y="0"/>
                  </a:lnTo>
                  <a:lnTo>
                    <a:pt x="227" y="114"/>
                  </a:lnTo>
                  <a:lnTo>
                    <a:pt x="114" y="114"/>
                  </a:lnTo>
                  <a:lnTo>
                    <a:pt x="114" y="340"/>
                  </a:lnTo>
                  <a:lnTo>
                    <a:pt x="227" y="340"/>
                  </a:lnTo>
                  <a:lnTo>
                    <a:pt x="227" y="567"/>
                  </a:lnTo>
                  <a:lnTo>
                    <a:pt x="114" y="567"/>
                  </a:lnTo>
                  <a:lnTo>
                    <a:pt x="114" y="907"/>
                  </a:lnTo>
                  <a:lnTo>
                    <a:pt x="0" y="907"/>
                  </a:lnTo>
                  <a:lnTo>
                    <a:pt x="0" y="1248"/>
                  </a:lnTo>
                  <a:lnTo>
                    <a:pt x="114" y="1248"/>
                  </a:lnTo>
                  <a:lnTo>
                    <a:pt x="114" y="1361"/>
                  </a:lnTo>
                  <a:lnTo>
                    <a:pt x="341" y="1361"/>
                  </a:lnTo>
                  <a:lnTo>
                    <a:pt x="341" y="1474"/>
                  </a:lnTo>
                  <a:lnTo>
                    <a:pt x="794" y="1474"/>
                  </a:lnTo>
                  <a:lnTo>
                    <a:pt x="794" y="1361"/>
                  </a:lnTo>
                  <a:lnTo>
                    <a:pt x="908" y="1361"/>
                  </a:lnTo>
                  <a:lnTo>
                    <a:pt x="908" y="907"/>
                  </a:lnTo>
                  <a:lnTo>
                    <a:pt x="1021" y="907"/>
                  </a:lnTo>
                  <a:lnTo>
                    <a:pt x="1021" y="567"/>
                  </a:lnTo>
                  <a:lnTo>
                    <a:pt x="908" y="567"/>
                  </a:lnTo>
                  <a:lnTo>
                    <a:pt x="908" y="454"/>
                  </a:lnTo>
                  <a:lnTo>
                    <a:pt x="1021" y="454"/>
                  </a:lnTo>
                  <a:lnTo>
                    <a:pt x="1021" y="227"/>
                  </a:lnTo>
                  <a:lnTo>
                    <a:pt x="908" y="227"/>
                  </a:lnTo>
                  <a:lnTo>
                    <a:pt x="908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4" name="Freeform 18">
              <a:extLst>
                <a:ext uri="{FF2B5EF4-FFF2-40B4-BE49-F238E27FC236}">
                  <a16:creationId xmlns:a16="http://schemas.microsoft.com/office/drawing/2014/main" id="{81296472-8968-4066-BBB6-B85570D1D1B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2" y="2457"/>
              <a:ext cx="680" cy="680"/>
            </a:xfrm>
            <a:custGeom>
              <a:avLst/>
              <a:gdLst>
                <a:gd name="T0" fmla="*/ 113 w 680"/>
                <a:gd name="T1" fmla="*/ 0 h 680"/>
                <a:gd name="T2" fmla="*/ 680 w 680"/>
                <a:gd name="T3" fmla="*/ 0 h 680"/>
                <a:gd name="T4" fmla="*/ 680 w 680"/>
                <a:gd name="T5" fmla="*/ 680 h 680"/>
                <a:gd name="T6" fmla="*/ 453 w 680"/>
                <a:gd name="T7" fmla="*/ 680 h 680"/>
                <a:gd name="T8" fmla="*/ 453 w 680"/>
                <a:gd name="T9" fmla="*/ 567 h 680"/>
                <a:gd name="T10" fmla="*/ 227 w 680"/>
                <a:gd name="T11" fmla="*/ 567 h 680"/>
                <a:gd name="T12" fmla="*/ 227 w 680"/>
                <a:gd name="T13" fmla="*/ 680 h 680"/>
                <a:gd name="T14" fmla="*/ 0 w 680"/>
                <a:gd name="T15" fmla="*/ 680 h 680"/>
                <a:gd name="T16" fmla="*/ 0 w 680"/>
                <a:gd name="T17" fmla="*/ 454 h 680"/>
                <a:gd name="T18" fmla="*/ 113 w 680"/>
                <a:gd name="T19" fmla="*/ 454 h 680"/>
                <a:gd name="T20" fmla="*/ 113 w 680"/>
                <a:gd name="T21" fmla="*/ 340 h 680"/>
                <a:gd name="T22" fmla="*/ 227 w 680"/>
                <a:gd name="T23" fmla="*/ 340 h 680"/>
                <a:gd name="T24" fmla="*/ 227 w 680"/>
                <a:gd name="T25" fmla="*/ 113 h 680"/>
                <a:gd name="T26" fmla="*/ 113 w 680"/>
                <a:gd name="T27" fmla="*/ 113 h 680"/>
                <a:gd name="T28" fmla="*/ 113 w 680"/>
                <a:gd name="T29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80" h="680">
                  <a:moveTo>
                    <a:pt x="113" y="0"/>
                  </a:moveTo>
                  <a:lnTo>
                    <a:pt x="680" y="0"/>
                  </a:lnTo>
                  <a:lnTo>
                    <a:pt x="680" y="680"/>
                  </a:lnTo>
                  <a:lnTo>
                    <a:pt x="453" y="680"/>
                  </a:lnTo>
                  <a:lnTo>
                    <a:pt x="453" y="567"/>
                  </a:lnTo>
                  <a:lnTo>
                    <a:pt x="227" y="567"/>
                  </a:lnTo>
                  <a:lnTo>
                    <a:pt x="227" y="680"/>
                  </a:lnTo>
                  <a:lnTo>
                    <a:pt x="0" y="680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340"/>
                  </a:lnTo>
                  <a:lnTo>
                    <a:pt x="227" y="340"/>
                  </a:lnTo>
                  <a:lnTo>
                    <a:pt x="227" y="113"/>
                  </a:lnTo>
                  <a:lnTo>
                    <a:pt x="113" y="113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5" name="Freeform 19">
              <a:extLst>
                <a:ext uri="{FF2B5EF4-FFF2-40B4-BE49-F238E27FC236}">
                  <a16:creationId xmlns:a16="http://schemas.microsoft.com/office/drawing/2014/main" id="{F0B4A896-4FD2-4700-9FD8-A7D32569A50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9" y="2003"/>
              <a:ext cx="1020" cy="454"/>
            </a:xfrm>
            <a:custGeom>
              <a:avLst/>
              <a:gdLst>
                <a:gd name="T0" fmla="*/ 0 w 1020"/>
                <a:gd name="T1" fmla="*/ 341 h 454"/>
                <a:gd name="T2" fmla="*/ 113 w 1020"/>
                <a:gd name="T3" fmla="*/ 341 h 454"/>
                <a:gd name="T4" fmla="*/ 113 w 1020"/>
                <a:gd name="T5" fmla="*/ 227 h 454"/>
                <a:gd name="T6" fmla="*/ 226 w 1020"/>
                <a:gd name="T7" fmla="*/ 227 h 454"/>
                <a:gd name="T8" fmla="*/ 226 w 1020"/>
                <a:gd name="T9" fmla="*/ 114 h 454"/>
                <a:gd name="T10" fmla="*/ 567 w 1020"/>
                <a:gd name="T11" fmla="*/ 114 h 454"/>
                <a:gd name="T12" fmla="*/ 567 w 1020"/>
                <a:gd name="T13" fmla="*/ 0 h 454"/>
                <a:gd name="T14" fmla="*/ 680 w 1020"/>
                <a:gd name="T15" fmla="*/ 0 h 454"/>
                <a:gd name="T16" fmla="*/ 680 w 1020"/>
                <a:gd name="T17" fmla="*/ 114 h 454"/>
                <a:gd name="T18" fmla="*/ 907 w 1020"/>
                <a:gd name="T19" fmla="*/ 114 h 454"/>
                <a:gd name="T20" fmla="*/ 907 w 1020"/>
                <a:gd name="T21" fmla="*/ 227 h 454"/>
                <a:gd name="T22" fmla="*/ 1020 w 1020"/>
                <a:gd name="T23" fmla="*/ 227 h 454"/>
                <a:gd name="T24" fmla="*/ 1020 w 1020"/>
                <a:gd name="T25" fmla="*/ 341 h 454"/>
                <a:gd name="T26" fmla="*/ 907 w 1020"/>
                <a:gd name="T27" fmla="*/ 341 h 454"/>
                <a:gd name="T28" fmla="*/ 907 w 1020"/>
                <a:gd name="T29" fmla="*/ 454 h 454"/>
                <a:gd name="T30" fmla="*/ 680 w 1020"/>
                <a:gd name="T31" fmla="*/ 454 h 454"/>
                <a:gd name="T32" fmla="*/ 680 w 1020"/>
                <a:gd name="T33" fmla="*/ 341 h 454"/>
                <a:gd name="T34" fmla="*/ 453 w 1020"/>
                <a:gd name="T35" fmla="*/ 341 h 454"/>
                <a:gd name="T36" fmla="*/ 453 w 1020"/>
                <a:gd name="T37" fmla="*/ 454 h 454"/>
                <a:gd name="T38" fmla="*/ 0 w 1020"/>
                <a:gd name="T39" fmla="*/ 454 h 454"/>
                <a:gd name="T40" fmla="*/ 0 w 1020"/>
                <a:gd name="T41" fmla="*/ 341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20" h="454">
                  <a:moveTo>
                    <a:pt x="0" y="341"/>
                  </a:moveTo>
                  <a:lnTo>
                    <a:pt x="113" y="341"/>
                  </a:lnTo>
                  <a:lnTo>
                    <a:pt x="113" y="227"/>
                  </a:lnTo>
                  <a:lnTo>
                    <a:pt x="226" y="227"/>
                  </a:lnTo>
                  <a:lnTo>
                    <a:pt x="226" y="114"/>
                  </a:lnTo>
                  <a:lnTo>
                    <a:pt x="567" y="114"/>
                  </a:lnTo>
                  <a:lnTo>
                    <a:pt x="567" y="0"/>
                  </a:lnTo>
                  <a:lnTo>
                    <a:pt x="680" y="0"/>
                  </a:lnTo>
                  <a:lnTo>
                    <a:pt x="680" y="114"/>
                  </a:lnTo>
                  <a:lnTo>
                    <a:pt x="907" y="114"/>
                  </a:lnTo>
                  <a:lnTo>
                    <a:pt x="907" y="227"/>
                  </a:lnTo>
                  <a:lnTo>
                    <a:pt x="1020" y="227"/>
                  </a:lnTo>
                  <a:lnTo>
                    <a:pt x="1020" y="341"/>
                  </a:lnTo>
                  <a:lnTo>
                    <a:pt x="907" y="341"/>
                  </a:lnTo>
                  <a:lnTo>
                    <a:pt x="907" y="454"/>
                  </a:lnTo>
                  <a:lnTo>
                    <a:pt x="680" y="454"/>
                  </a:lnTo>
                  <a:lnTo>
                    <a:pt x="680" y="341"/>
                  </a:lnTo>
                  <a:lnTo>
                    <a:pt x="453" y="341"/>
                  </a:lnTo>
                  <a:lnTo>
                    <a:pt x="453" y="454"/>
                  </a:lnTo>
                  <a:lnTo>
                    <a:pt x="0" y="454"/>
                  </a:lnTo>
                  <a:lnTo>
                    <a:pt x="0" y="34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6" name="Freeform 20">
              <a:extLst>
                <a:ext uri="{FF2B5EF4-FFF2-40B4-BE49-F238E27FC236}">
                  <a16:creationId xmlns:a16="http://schemas.microsoft.com/office/drawing/2014/main" id="{C7164BD1-38D2-4D77-A85C-6FED4AB356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9" y="1323"/>
              <a:ext cx="1474" cy="1021"/>
            </a:xfrm>
            <a:custGeom>
              <a:avLst/>
              <a:gdLst>
                <a:gd name="T0" fmla="*/ 1474 w 1474"/>
                <a:gd name="T1" fmla="*/ 454 h 1021"/>
                <a:gd name="T2" fmla="*/ 1474 w 1474"/>
                <a:gd name="T3" fmla="*/ 794 h 1021"/>
                <a:gd name="T4" fmla="*/ 1247 w 1474"/>
                <a:gd name="T5" fmla="*/ 794 h 1021"/>
                <a:gd name="T6" fmla="*/ 1247 w 1474"/>
                <a:gd name="T7" fmla="*/ 680 h 1021"/>
                <a:gd name="T8" fmla="*/ 1020 w 1474"/>
                <a:gd name="T9" fmla="*/ 680 h 1021"/>
                <a:gd name="T10" fmla="*/ 1020 w 1474"/>
                <a:gd name="T11" fmla="*/ 794 h 1021"/>
                <a:gd name="T12" fmla="*/ 1134 w 1474"/>
                <a:gd name="T13" fmla="*/ 794 h 1021"/>
                <a:gd name="T14" fmla="*/ 1134 w 1474"/>
                <a:gd name="T15" fmla="*/ 907 h 1021"/>
                <a:gd name="T16" fmla="*/ 907 w 1474"/>
                <a:gd name="T17" fmla="*/ 907 h 1021"/>
                <a:gd name="T18" fmla="*/ 907 w 1474"/>
                <a:gd name="T19" fmla="*/ 794 h 1021"/>
                <a:gd name="T20" fmla="*/ 680 w 1474"/>
                <a:gd name="T21" fmla="*/ 794 h 1021"/>
                <a:gd name="T22" fmla="*/ 680 w 1474"/>
                <a:gd name="T23" fmla="*/ 680 h 1021"/>
                <a:gd name="T24" fmla="*/ 567 w 1474"/>
                <a:gd name="T25" fmla="*/ 680 h 1021"/>
                <a:gd name="T26" fmla="*/ 567 w 1474"/>
                <a:gd name="T27" fmla="*/ 794 h 1021"/>
                <a:gd name="T28" fmla="*/ 226 w 1474"/>
                <a:gd name="T29" fmla="*/ 794 h 1021"/>
                <a:gd name="T30" fmla="*/ 226 w 1474"/>
                <a:gd name="T31" fmla="*/ 907 h 1021"/>
                <a:gd name="T32" fmla="*/ 113 w 1474"/>
                <a:gd name="T33" fmla="*/ 907 h 1021"/>
                <a:gd name="T34" fmla="*/ 113 w 1474"/>
                <a:gd name="T35" fmla="*/ 1021 h 1021"/>
                <a:gd name="T36" fmla="*/ 0 w 1474"/>
                <a:gd name="T37" fmla="*/ 1021 h 1021"/>
                <a:gd name="T38" fmla="*/ 0 w 1474"/>
                <a:gd name="T39" fmla="*/ 680 h 1021"/>
                <a:gd name="T40" fmla="*/ 113 w 1474"/>
                <a:gd name="T41" fmla="*/ 680 h 1021"/>
                <a:gd name="T42" fmla="*/ 113 w 1474"/>
                <a:gd name="T43" fmla="*/ 340 h 1021"/>
                <a:gd name="T44" fmla="*/ 0 w 1474"/>
                <a:gd name="T45" fmla="*/ 340 h 1021"/>
                <a:gd name="T46" fmla="*/ 0 w 1474"/>
                <a:gd name="T47" fmla="*/ 227 h 1021"/>
                <a:gd name="T48" fmla="*/ 113 w 1474"/>
                <a:gd name="T49" fmla="*/ 227 h 1021"/>
                <a:gd name="T50" fmla="*/ 113 w 1474"/>
                <a:gd name="T51" fmla="*/ 113 h 1021"/>
                <a:gd name="T52" fmla="*/ 226 w 1474"/>
                <a:gd name="T53" fmla="*/ 113 h 1021"/>
                <a:gd name="T54" fmla="*/ 226 w 1474"/>
                <a:gd name="T55" fmla="*/ 227 h 1021"/>
                <a:gd name="T56" fmla="*/ 340 w 1474"/>
                <a:gd name="T57" fmla="*/ 227 h 1021"/>
                <a:gd name="T58" fmla="*/ 340 w 1474"/>
                <a:gd name="T59" fmla="*/ 340 h 1021"/>
                <a:gd name="T60" fmla="*/ 567 w 1474"/>
                <a:gd name="T61" fmla="*/ 340 h 1021"/>
                <a:gd name="T62" fmla="*/ 567 w 1474"/>
                <a:gd name="T63" fmla="*/ 113 h 1021"/>
                <a:gd name="T64" fmla="*/ 680 w 1474"/>
                <a:gd name="T65" fmla="*/ 113 h 1021"/>
                <a:gd name="T66" fmla="*/ 680 w 1474"/>
                <a:gd name="T67" fmla="*/ 0 h 1021"/>
                <a:gd name="T68" fmla="*/ 793 w 1474"/>
                <a:gd name="T69" fmla="*/ 0 h 1021"/>
                <a:gd name="T70" fmla="*/ 793 w 1474"/>
                <a:gd name="T71" fmla="*/ 113 h 1021"/>
                <a:gd name="T72" fmla="*/ 907 w 1474"/>
                <a:gd name="T73" fmla="*/ 113 h 1021"/>
                <a:gd name="T74" fmla="*/ 907 w 1474"/>
                <a:gd name="T75" fmla="*/ 340 h 1021"/>
                <a:gd name="T76" fmla="*/ 1020 w 1474"/>
                <a:gd name="T77" fmla="*/ 340 h 1021"/>
                <a:gd name="T78" fmla="*/ 1020 w 1474"/>
                <a:gd name="T79" fmla="*/ 454 h 1021"/>
                <a:gd name="T80" fmla="*/ 1134 w 1474"/>
                <a:gd name="T81" fmla="*/ 454 h 1021"/>
                <a:gd name="T82" fmla="*/ 1134 w 1474"/>
                <a:gd name="T83" fmla="*/ 567 h 1021"/>
                <a:gd name="T84" fmla="*/ 1360 w 1474"/>
                <a:gd name="T85" fmla="*/ 567 h 1021"/>
                <a:gd name="T86" fmla="*/ 1360 w 1474"/>
                <a:gd name="T87" fmla="*/ 454 h 1021"/>
                <a:gd name="T88" fmla="*/ 1474 w 1474"/>
                <a:gd name="T89" fmla="*/ 454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474" h="1021">
                  <a:moveTo>
                    <a:pt x="1474" y="454"/>
                  </a:moveTo>
                  <a:lnTo>
                    <a:pt x="1474" y="794"/>
                  </a:lnTo>
                  <a:lnTo>
                    <a:pt x="1247" y="794"/>
                  </a:lnTo>
                  <a:lnTo>
                    <a:pt x="1247" y="680"/>
                  </a:lnTo>
                  <a:lnTo>
                    <a:pt x="1020" y="680"/>
                  </a:lnTo>
                  <a:lnTo>
                    <a:pt x="1020" y="794"/>
                  </a:lnTo>
                  <a:lnTo>
                    <a:pt x="1134" y="794"/>
                  </a:lnTo>
                  <a:lnTo>
                    <a:pt x="1134" y="907"/>
                  </a:lnTo>
                  <a:lnTo>
                    <a:pt x="907" y="907"/>
                  </a:lnTo>
                  <a:lnTo>
                    <a:pt x="907" y="794"/>
                  </a:lnTo>
                  <a:lnTo>
                    <a:pt x="680" y="794"/>
                  </a:lnTo>
                  <a:lnTo>
                    <a:pt x="680" y="680"/>
                  </a:lnTo>
                  <a:lnTo>
                    <a:pt x="567" y="680"/>
                  </a:lnTo>
                  <a:lnTo>
                    <a:pt x="567" y="794"/>
                  </a:lnTo>
                  <a:lnTo>
                    <a:pt x="226" y="794"/>
                  </a:lnTo>
                  <a:lnTo>
                    <a:pt x="226" y="907"/>
                  </a:lnTo>
                  <a:lnTo>
                    <a:pt x="113" y="907"/>
                  </a:lnTo>
                  <a:lnTo>
                    <a:pt x="113" y="1021"/>
                  </a:lnTo>
                  <a:lnTo>
                    <a:pt x="0" y="1021"/>
                  </a:lnTo>
                  <a:lnTo>
                    <a:pt x="0" y="680"/>
                  </a:lnTo>
                  <a:lnTo>
                    <a:pt x="113" y="680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113"/>
                  </a:lnTo>
                  <a:lnTo>
                    <a:pt x="226" y="113"/>
                  </a:lnTo>
                  <a:lnTo>
                    <a:pt x="226" y="227"/>
                  </a:lnTo>
                  <a:lnTo>
                    <a:pt x="340" y="227"/>
                  </a:lnTo>
                  <a:lnTo>
                    <a:pt x="340" y="340"/>
                  </a:lnTo>
                  <a:lnTo>
                    <a:pt x="567" y="340"/>
                  </a:lnTo>
                  <a:lnTo>
                    <a:pt x="567" y="113"/>
                  </a:lnTo>
                  <a:lnTo>
                    <a:pt x="680" y="113"/>
                  </a:lnTo>
                  <a:lnTo>
                    <a:pt x="680" y="0"/>
                  </a:lnTo>
                  <a:lnTo>
                    <a:pt x="793" y="0"/>
                  </a:lnTo>
                  <a:lnTo>
                    <a:pt x="793" y="113"/>
                  </a:lnTo>
                  <a:lnTo>
                    <a:pt x="907" y="113"/>
                  </a:lnTo>
                  <a:lnTo>
                    <a:pt x="907" y="340"/>
                  </a:lnTo>
                  <a:lnTo>
                    <a:pt x="1020" y="340"/>
                  </a:lnTo>
                  <a:lnTo>
                    <a:pt x="1020" y="454"/>
                  </a:lnTo>
                  <a:lnTo>
                    <a:pt x="1134" y="454"/>
                  </a:lnTo>
                  <a:lnTo>
                    <a:pt x="1134" y="567"/>
                  </a:lnTo>
                  <a:lnTo>
                    <a:pt x="1360" y="567"/>
                  </a:lnTo>
                  <a:lnTo>
                    <a:pt x="1360" y="454"/>
                  </a:lnTo>
                  <a:lnTo>
                    <a:pt x="1474" y="45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7" name="Freeform 21">
              <a:extLst>
                <a:ext uri="{FF2B5EF4-FFF2-40B4-BE49-F238E27FC236}">
                  <a16:creationId xmlns:a16="http://schemas.microsoft.com/office/drawing/2014/main" id="{EA36900B-74FA-434A-81E5-A5F791B712C9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9" y="416"/>
              <a:ext cx="907" cy="1474"/>
            </a:xfrm>
            <a:custGeom>
              <a:avLst/>
              <a:gdLst>
                <a:gd name="T0" fmla="*/ 0 w 907"/>
                <a:gd name="T1" fmla="*/ 0 h 1474"/>
                <a:gd name="T2" fmla="*/ 0 w 907"/>
                <a:gd name="T3" fmla="*/ 453 h 1474"/>
                <a:gd name="T4" fmla="*/ 113 w 907"/>
                <a:gd name="T5" fmla="*/ 453 h 1474"/>
                <a:gd name="T6" fmla="*/ 113 w 907"/>
                <a:gd name="T7" fmla="*/ 680 h 1474"/>
                <a:gd name="T8" fmla="*/ 227 w 907"/>
                <a:gd name="T9" fmla="*/ 680 h 1474"/>
                <a:gd name="T10" fmla="*/ 227 w 907"/>
                <a:gd name="T11" fmla="*/ 794 h 1474"/>
                <a:gd name="T12" fmla="*/ 113 w 907"/>
                <a:gd name="T13" fmla="*/ 794 h 1474"/>
                <a:gd name="T14" fmla="*/ 113 w 907"/>
                <a:gd name="T15" fmla="*/ 1020 h 1474"/>
                <a:gd name="T16" fmla="*/ 227 w 907"/>
                <a:gd name="T17" fmla="*/ 1020 h 1474"/>
                <a:gd name="T18" fmla="*/ 227 w 907"/>
                <a:gd name="T19" fmla="*/ 1247 h 1474"/>
                <a:gd name="T20" fmla="*/ 340 w 907"/>
                <a:gd name="T21" fmla="*/ 1247 h 1474"/>
                <a:gd name="T22" fmla="*/ 340 w 907"/>
                <a:gd name="T23" fmla="*/ 1361 h 1474"/>
                <a:gd name="T24" fmla="*/ 454 w 907"/>
                <a:gd name="T25" fmla="*/ 1361 h 1474"/>
                <a:gd name="T26" fmla="*/ 454 w 907"/>
                <a:gd name="T27" fmla="*/ 1474 h 1474"/>
                <a:gd name="T28" fmla="*/ 680 w 907"/>
                <a:gd name="T29" fmla="*/ 1474 h 1474"/>
                <a:gd name="T30" fmla="*/ 680 w 907"/>
                <a:gd name="T31" fmla="*/ 1361 h 1474"/>
                <a:gd name="T32" fmla="*/ 907 w 907"/>
                <a:gd name="T33" fmla="*/ 1361 h 1474"/>
                <a:gd name="T34" fmla="*/ 907 w 907"/>
                <a:gd name="T35" fmla="*/ 680 h 1474"/>
                <a:gd name="T36" fmla="*/ 794 w 907"/>
                <a:gd name="T37" fmla="*/ 680 h 1474"/>
                <a:gd name="T38" fmla="*/ 794 w 907"/>
                <a:gd name="T39" fmla="*/ 453 h 1474"/>
                <a:gd name="T40" fmla="*/ 680 w 907"/>
                <a:gd name="T41" fmla="*/ 453 h 1474"/>
                <a:gd name="T42" fmla="*/ 680 w 907"/>
                <a:gd name="T43" fmla="*/ 340 h 1474"/>
                <a:gd name="T44" fmla="*/ 567 w 907"/>
                <a:gd name="T45" fmla="*/ 340 h 1474"/>
                <a:gd name="T46" fmla="*/ 567 w 907"/>
                <a:gd name="T47" fmla="*/ 113 h 1474"/>
                <a:gd name="T48" fmla="*/ 340 w 907"/>
                <a:gd name="T49" fmla="*/ 113 h 1474"/>
                <a:gd name="T50" fmla="*/ 340 w 907"/>
                <a:gd name="T51" fmla="*/ 0 h 1474"/>
                <a:gd name="T52" fmla="*/ 0 w 907"/>
                <a:gd name="T53" fmla="*/ 0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07" h="1474">
                  <a:moveTo>
                    <a:pt x="0" y="0"/>
                  </a:moveTo>
                  <a:lnTo>
                    <a:pt x="0" y="453"/>
                  </a:lnTo>
                  <a:lnTo>
                    <a:pt x="113" y="453"/>
                  </a:lnTo>
                  <a:lnTo>
                    <a:pt x="113" y="680"/>
                  </a:lnTo>
                  <a:lnTo>
                    <a:pt x="227" y="680"/>
                  </a:lnTo>
                  <a:lnTo>
                    <a:pt x="227" y="794"/>
                  </a:lnTo>
                  <a:lnTo>
                    <a:pt x="113" y="794"/>
                  </a:lnTo>
                  <a:lnTo>
                    <a:pt x="113" y="1020"/>
                  </a:lnTo>
                  <a:lnTo>
                    <a:pt x="227" y="1020"/>
                  </a:lnTo>
                  <a:lnTo>
                    <a:pt x="227" y="1247"/>
                  </a:lnTo>
                  <a:lnTo>
                    <a:pt x="340" y="1247"/>
                  </a:lnTo>
                  <a:lnTo>
                    <a:pt x="340" y="1361"/>
                  </a:lnTo>
                  <a:lnTo>
                    <a:pt x="454" y="1361"/>
                  </a:lnTo>
                  <a:lnTo>
                    <a:pt x="454" y="1474"/>
                  </a:lnTo>
                  <a:lnTo>
                    <a:pt x="680" y="1474"/>
                  </a:lnTo>
                  <a:lnTo>
                    <a:pt x="680" y="1361"/>
                  </a:lnTo>
                  <a:lnTo>
                    <a:pt x="907" y="1361"/>
                  </a:lnTo>
                  <a:lnTo>
                    <a:pt x="907" y="680"/>
                  </a:lnTo>
                  <a:lnTo>
                    <a:pt x="794" y="680"/>
                  </a:lnTo>
                  <a:lnTo>
                    <a:pt x="794" y="453"/>
                  </a:lnTo>
                  <a:lnTo>
                    <a:pt x="680" y="453"/>
                  </a:lnTo>
                  <a:lnTo>
                    <a:pt x="680" y="340"/>
                  </a:lnTo>
                  <a:lnTo>
                    <a:pt x="567" y="340"/>
                  </a:lnTo>
                  <a:lnTo>
                    <a:pt x="567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8" name="Freeform 22">
              <a:extLst>
                <a:ext uri="{FF2B5EF4-FFF2-40B4-BE49-F238E27FC236}">
                  <a16:creationId xmlns:a16="http://schemas.microsoft.com/office/drawing/2014/main" id="{213790AE-B2D1-4C70-AFE5-662CCDA2A06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7" y="869"/>
              <a:ext cx="1701" cy="1588"/>
            </a:xfrm>
            <a:custGeom>
              <a:avLst/>
              <a:gdLst>
                <a:gd name="T0" fmla="*/ 0 w 1701"/>
                <a:gd name="T1" fmla="*/ 794 h 1588"/>
                <a:gd name="T2" fmla="*/ 0 w 1701"/>
                <a:gd name="T3" fmla="*/ 908 h 1588"/>
                <a:gd name="T4" fmla="*/ 114 w 1701"/>
                <a:gd name="T5" fmla="*/ 908 h 1588"/>
                <a:gd name="T6" fmla="*/ 114 w 1701"/>
                <a:gd name="T7" fmla="*/ 1021 h 1588"/>
                <a:gd name="T8" fmla="*/ 227 w 1701"/>
                <a:gd name="T9" fmla="*/ 1021 h 1588"/>
                <a:gd name="T10" fmla="*/ 227 w 1701"/>
                <a:gd name="T11" fmla="*/ 1134 h 1588"/>
                <a:gd name="T12" fmla="*/ 340 w 1701"/>
                <a:gd name="T13" fmla="*/ 1134 h 1588"/>
                <a:gd name="T14" fmla="*/ 340 w 1701"/>
                <a:gd name="T15" fmla="*/ 1248 h 1588"/>
                <a:gd name="T16" fmla="*/ 454 w 1701"/>
                <a:gd name="T17" fmla="*/ 1248 h 1588"/>
                <a:gd name="T18" fmla="*/ 454 w 1701"/>
                <a:gd name="T19" fmla="*/ 1475 h 1588"/>
                <a:gd name="T20" fmla="*/ 681 w 1701"/>
                <a:gd name="T21" fmla="*/ 1475 h 1588"/>
                <a:gd name="T22" fmla="*/ 681 w 1701"/>
                <a:gd name="T23" fmla="*/ 1361 h 1588"/>
                <a:gd name="T24" fmla="*/ 907 w 1701"/>
                <a:gd name="T25" fmla="*/ 1361 h 1588"/>
                <a:gd name="T26" fmla="*/ 907 w 1701"/>
                <a:gd name="T27" fmla="*/ 1475 h 1588"/>
                <a:gd name="T28" fmla="*/ 1021 w 1701"/>
                <a:gd name="T29" fmla="*/ 1475 h 1588"/>
                <a:gd name="T30" fmla="*/ 1021 w 1701"/>
                <a:gd name="T31" fmla="*/ 1361 h 1588"/>
                <a:gd name="T32" fmla="*/ 1134 w 1701"/>
                <a:gd name="T33" fmla="*/ 1361 h 1588"/>
                <a:gd name="T34" fmla="*/ 1134 w 1701"/>
                <a:gd name="T35" fmla="*/ 1475 h 1588"/>
                <a:gd name="T36" fmla="*/ 1248 w 1701"/>
                <a:gd name="T37" fmla="*/ 1475 h 1588"/>
                <a:gd name="T38" fmla="*/ 1248 w 1701"/>
                <a:gd name="T39" fmla="*/ 1588 h 1588"/>
                <a:gd name="T40" fmla="*/ 1361 w 1701"/>
                <a:gd name="T41" fmla="*/ 1588 h 1588"/>
                <a:gd name="T42" fmla="*/ 1361 w 1701"/>
                <a:gd name="T43" fmla="*/ 1475 h 1588"/>
                <a:gd name="T44" fmla="*/ 1474 w 1701"/>
                <a:gd name="T45" fmla="*/ 1475 h 1588"/>
                <a:gd name="T46" fmla="*/ 1474 w 1701"/>
                <a:gd name="T47" fmla="*/ 1134 h 1588"/>
                <a:gd name="T48" fmla="*/ 1588 w 1701"/>
                <a:gd name="T49" fmla="*/ 1134 h 1588"/>
                <a:gd name="T50" fmla="*/ 1588 w 1701"/>
                <a:gd name="T51" fmla="*/ 794 h 1588"/>
                <a:gd name="T52" fmla="*/ 1701 w 1701"/>
                <a:gd name="T53" fmla="*/ 794 h 1588"/>
                <a:gd name="T54" fmla="*/ 1701 w 1701"/>
                <a:gd name="T55" fmla="*/ 567 h 1588"/>
                <a:gd name="T56" fmla="*/ 1588 w 1701"/>
                <a:gd name="T57" fmla="*/ 567 h 1588"/>
                <a:gd name="T58" fmla="*/ 1588 w 1701"/>
                <a:gd name="T59" fmla="*/ 341 h 1588"/>
                <a:gd name="T60" fmla="*/ 1701 w 1701"/>
                <a:gd name="T61" fmla="*/ 341 h 1588"/>
                <a:gd name="T62" fmla="*/ 1701 w 1701"/>
                <a:gd name="T63" fmla="*/ 114 h 1588"/>
                <a:gd name="T64" fmla="*/ 1588 w 1701"/>
                <a:gd name="T65" fmla="*/ 114 h 1588"/>
                <a:gd name="T66" fmla="*/ 1588 w 1701"/>
                <a:gd name="T67" fmla="*/ 0 h 1588"/>
                <a:gd name="T68" fmla="*/ 1248 w 1701"/>
                <a:gd name="T69" fmla="*/ 0 h 1588"/>
                <a:gd name="T70" fmla="*/ 1248 w 1701"/>
                <a:gd name="T71" fmla="*/ 454 h 1588"/>
                <a:gd name="T72" fmla="*/ 1134 w 1701"/>
                <a:gd name="T73" fmla="*/ 454 h 1588"/>
                <a:gd name="T74" fmla="*/ 1134 w 1701"/>
                <a:gd name="T75" fmla="*/ 567 h 1588"/>
                <a:gd name="T76" fmla="*/ 1248 w 1701"/>
                <a:gd name="T77" fmla="*/ 567 h 1588"/>
                <a:gd name="T78" fmla="*/ 1248 w 1701"/>
                <a:gd name="T79" fmla="*/ 681 h 1588"/>
                <a:gd name="T80" fmla="*/ 681 w 1701"/>
                <a:gd name="T81" fmla="*/ 681 h 1588"/>
                <a:gd name="T82" fmla="*/ 681 w 1701"/>
                <a:gd name="T83" fmla="*/ 567 h 1588"/>
                <a:gd name="T84" fmla="*/ 340 w 1701"/>
                <a:gd name="T85" fmla="*/ 567 h 1588"/>
                <a:gd name="T86" fmla="*/ 340 w 1701"/>
                <a:gd name="T87" fmla="*/ 681 h 1588"/>
                <a:gd name="T88" fmla="*/ 114 w 1701"/>
                <a:gd name="T89" fmla="*/ 681 h 1588"/>
                <a:gd name="T90" fmla="*/ 114 w 1701"/>
                <a:gd name="T91" fmla="*/ 794 h 1588"/>
                <a:gd name="T92" fmla="*/ 0 w 1701"/>
                <a:gd name="T93" fmla="*/ 794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701" h="1588">
                  <a:moveTo>
                    <a:pt x="0" y="794"/>
                  </a:moveTo>
                  <a:lnTo>
                    <a:pt x="0" y="908"/>
                  </a:lnTo>
                  <a:lnTo>
                    <a:pt x="114" y="908"/>
                  </a:lnTo>
                  <a:lnTo>
                    <a:pt x="114" y="1021"/>
                  </a:lnTo>
                  <a:lnTo>
                    <a:pt x="227" y="1021"/>
                  </a:lnTo>
                  <a:lnTo>
                    <a:pt x="227" y="1134"/>
                  </a:lnTo>
                  <a:lnTo>
                    <a:pt x="340" y="1134"/>
                  </a:lnTo>
                  <a:lnTo>
                    <a:pt x="340" y="1248"/>
                  </a:lnTo>
                  <a:lnTo>
                    <a:pt x="454" y="1248"/>
                  </a:lnTo>
                  <a:lnTo>
                    <a:pt x="454" y="1475"/>
                  </a:lnTo>
                  <a:lnTo>
                    <a:pt x="681" y="1475"/>
                  </a:lnTo>
                  <a:lnTo>
                    <a:pt x="681" y="1361"/>
                  </a:lnTo>
                  <a:lnTo>
                    <a:pt x="907" y="1361"/>
                  </a:lnTo>
                  <a:lnTo>
                    <a:pt x="907" y="1475"/>
                  </a:lnTo>
                  <a:lnTo>
                    <a:pt x="1021" y="1475"/>
                  </a:lnTo>
                  <a:lnTo>
                    <a:pt x="1021" y="1361"/>
                  </a:lnTo>
                  <a:lnTo>
                    <a:pt x="1134" y="1361"/>
                  </a:lnTo>
                  <a:lnTo>
                    <a:pt x="1134" y="1475"/>
                  </a:lnTo>
                  <a:lnTo>
                    <a:pt x="1248" y="1475"/>
                  </a:lnTo>
                  <a:lnTo>
                    <a:pt x="1248" y="1588"/>
                  </a:lnTo>
                  <a:lnTo>
                    <a:pt x="1361" y="1588"/>
                  </a:lnTo>
                  <a:lnTo>
                    <a:pt x="1361" y="1475"/>
                  </a:lnTo>
                  <a:lnTo>
                    <a:pt x="1474" y="1475"/>
                  </a:lnTo>
                  <a:lnTo>
                    <a:pt x="1474" y="1134"/>
                  </a:lnTo>
                  <a:lnTo>
                    <a:pt x="1588" y="1134"/>
                  </a:lnTo>
                  <a:lnTo>
                    <a:pt x="1588" y="794"/>
                  </a:lnTo>
                  <a:lnTo>
                    <a:pt x="1701" y="794"/>
                  </a:lnTo>
                  <a:lnTo>
                    <a:pt x="1701" y="567"/>
                  </a:lnTo>
                  <a:lnTo>
                    <a:pt x="1588" y="567"/>
                  </a:lnTo>
                  <a:lnTo>
                    <a:pt x="1588" y="341"/>
                  </a:lnTo>
                  <a:lnTo>
                    <a:pt x="1701" y="341"/>
                  </a:lnTo>
                  <a:lnTo>
                    <a:pt x="1701" y="114"/>
                  </a:lnTo>
                  <a:lnTo>
                    <a:pt x="1588" y="114"/>
                  </a:lnTo>
                  <a:lnTo>
                    <a:pt x="1588" y="0"/>
                  </a:lnTo>
                  <a:lnTo>
                    <a:pt x="1248" y="0"/>
                  </a:lnTo>
                  <a:lnTo>
                    <a:pt x="1248" y="454"/>
                  </a:lnTo>
                  <a:lnTo>
                    <a:pt x="1134" y="454"/>
                  </a:lnTo>
                  <a:lnTo>
                    <a:pt x="1134" y="567"/>
                  </a:lnTo>
                  <a:lnTo>
                    <a:pt x="1248" y="567"/>
                  </a:lnTo>
                  <a:lnTo>
                    <a:pt x="1248" y="681"/>
                  </a:lnTo>
                  <a:lnTo>
                    <a:pt x="681" y="681"/>
                  </a:lnTo>
                  <a:lnTo>
                    <a:pt x="681" y="567"/>
                  </a:lnTo>
                  <a:lnTo>
                    <a:pt x="340" y="567"/>
                  </a:lnTo>
                  <a:lnTo>
                    <a:pt x="340" y="681"/>
                  </a:lnTo>
                  <a:lnTo>
                    <a:pt x="114" y="681"/>
                  </a:lnTo>
                  <a:lnTo>
                    <a:pt x="114" y="794"/>
                  </a:lnTo>
                  <a:lnTo>
                    <a:pt x="0" y="79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9" name="Freeform 23">
              <a:extLst>
                <a:ext uri="{FF2B5EF4-FFF2-40B4-BE49-F238E27FC236}">
                  <a16:creationId xmlns:a16="http://schemas.microsoft.com/office/drawing/2014/main" id="{8FCBE3D8-94B5-43B6-B487-6C3450909F6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4" y="2230"/>
              <a:ext cx="1474" cy="1134"/>
            </a:xfrm>
            <a:custGeom>
              <a:avLst/>
              <a:gdLst>
                <a:gd name="T0" fmla="*/ 227 w 1474"/>
                <a:gd name="T1" fmla="*/ 1134 h 1134"/>
                <a:gd name="T2" fmla="*/ 227 w 1474"/>
                <a:gd name="T3" fmla="*/ 794 h 1134"/>
                <a:gd name="T4" fmla="*/ 114 w 1474"/>
                <a:gd name="T5" fmla="*/ 794 h 1134"/>
                <a:gd name="T6" fmla="*/ 114 w 1474"/>
                <a:gd name="T7" fmla="*/ 681 h 1134"/>
                <a:gd name="T8" fmla="*/ 0 w 1474"/>
                <a:gd name="T9" fmla="*/ 681 h 1134"/>
                <a:gd name="T10" fmla="*/ 0 w 1474"/>
                <a:gd name="T11" fmla="*/ 454 h 1134"/>
                <a:gd name="T12" fmla="*/ 114 w 1474"/>
                <a:gd name="T13" fmla="*/ 454 h 1134"/>
                <a:gd name="T14" fmla="*/ 114 w 1474"/>
                <a:gd name="T15" fmla="*/ 0 h 1134"/>
                <a:gd name="T16" fmla="*/ 340 w 1474"/>
                <a:gd name="T17" fmla="*/ 0 h 1134"/>
                <a:gd name="T18" fmla="*/ 340 w 1474"/>
                <a:gd name="T19" fmla="*/ 114 h 1134"/>
                <a:gd name="T20" fmla="*/ 454 w 1474"/>
                <a:gd name="T21" fmla="*/ 114 h 1134"/>
                <a:gd name="T22" fmla="*/ 454 w 1474"/>
                <a:gd name="T23" fmla="*/ 0 h 1134"/>
                <a:gd name="T24" fmla="*/ 567 w 1474"/>
                <a:gd name="T25" fmla="*/ 0 h 1134"/>
                <a:gd name="T26" fmla="*/ 567 w 1474"/>
                <a:gd name="T27" fmla="*/ 114 h 1134"/>
                <a:gd name="T28" fmla="*/ 681 w 1474"/>
                <a:gd name="T29" fmla="*/ 114 h 1134"/>
                <a:gd name="T30" fmla="*/ 681 w 1474"/>
                <a:gd name="T31" fmla="*/ 227 h 1134"/>
                <a:gd name="T32" fmla="*/ 794 w 1474"/>
                <a:gd name="T33" fmla="*/ 227 h 1134"/>
                <a:gd name="T34" fmla="*/ 794 w 1474"/>
                <a:gd name="T35" fmla="*/ 114 h 1134"/>
                <a:gd name="T36" fmla="*/ 1021 w 1474"/>
                <a:gd name="T37" fmla="*/ 114 h 1134"/>
                <a:gd name="T38" fmla="*/ 1021 w 1474"/>
                <a:gd name="T39" fmla="*/ 227 h 1134"/>
                <a:gd name="T40" fmla="*/ 1248 w 1474"/>
                <a:gd name="T41" fmla="*/ 227 h 1134"/>
                <a:gd name="T42" fmla="*/ 1248 w 1474"/>
                <a:gd name="T43" fmla="*/ 340 h 1134"/>
                <a:gd name="T44" fmla="*/ 1361 w 1474"/>
                <a:gd name="T45" fmla="*/ 340 h 1134"/>
                <a:gd name="T46" fmla="*/ 1361 w 1474"/>
                <a:gd name="T47" fmla="*/ 454 h 1134"/>
                <a:gd name="T48" fmla="*/ 1474 w 1474"/>
                <a:gd name="T49" fmla="*/ 454 h 1134"/>
                <a:gd name="T50" fmla="*/ 1474 w 1474"/>
                <a:gd name="T51" fmla="*/ 567 h 1134"/>
                <a:gd name="T52" fmla="*/ 1361 w 1474"/>
                <a:gd name="T53" fmla="*/ 567 h 1134"/>
                <a:gd name="T54" fmla="*/ 1361 w 1474"/>
                <a:gd name="T55" fmla="*/ 681 h 1134"/>
                <a:gd name="T56" fmla="*/ 1134 w 1474"/>
                <a:gd name="T57" fmla="*/ 681 h 1134"/>
                <a:gd name="T58" fmla="*/ 1134 w 1474"/>
                <a:gd name="T59" fmla="*/ 567 h 1134"/>
                <a:gd name="T60" fmla="*/ 1021 w 1474"/>
                <a:gd name="T61" fmla="*/ 567 h 1134"/>
                <a:gd name="T62" fmla="*/ 1021 w 1474"/>
                <a:gd name="T63" fmla="*/ 454 h 1134"/>
                <a:gd name="T64" fmla="*/ 794 w 1474"/>
                <a:gd name="T65" fmla="*/ 454 h 1134"/>
                <a:gd name="T66" fmla="*/ 794 w 1474"/>
                <a:gd name="T67" fmla="*/ 567 h 1134"/>
                <a:gd name="T68" fmla="*/ 681 w 1474"/>
                <a:gd name="T69" fmla="*/ 567 h 1134"/>
                <a:gd name="T70" fmla="*/ 681 w 1474"/>
                <a:gd name="T71" fmla="*/ 681 h 1134"/>
                <a:gd name="T72" fmla="*/ 567 w 1474"/>
                <a:gd name="T73" fmla="*/ 681 h 1134"/>
                <a:gd name="T74" fmla="*/ 567 w 1474"/>
                <a:gd name="T75" fmla="*/ 794 h 1134"/>
                <a:gd name="T76" fmla="*/ 454 w 1474"/>
                <a:gd name="T77" fmla="*/ 794 h 1134"/>
                <a:gd name="T78" fmla="*/ 454 w 1474"/>
                <a:gd name="T79" fmla="*/ 1021 h 1134"/>
                <a:gd name="T80" fmla="*/ 340 w 1474"/>
                <a:gd name="T81" fmla="*/ 1021 h 1134"/>
                <a:gd name="T82" fmla="*/ 340 w 1474"/>
                <a:gd name="T83" fmla="*/ 1134 h 1134"/>
                <a:gd name="T84" fmla="*/ 227 w 1474"/>
                <a:gd name="T85" fmla="*/ 113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74" h="1134">
                  <a:moveTo>
                    <a:pt x="227" y="1134"/>
                  </a:moveTo>
                  <a:lnTo>
                    <a:pt x="227" y="794"/>
                  </a:lnTo>
                  <a:lnTo>
                    <a:pt x="114" y="794"/>
                  </a:lnTo>
                  <a:lnTo>
                    <a:pt x="114" y="681"/>
                  </a:lnTo>
                  <a:lnTo>
                    <a:pt x="0" y="681"/>
                  </a:lnTo>
                  <a:lnTo>
                    <a:pt x="0" y="454"/>
                  </a:lnTo>
                  <a:lnTo>
                    <a:pt x="114" y="454"/>
                  </a:lnTo>
                  <a:lnTo>
                    <a:pt x="114" y="0"/>
                  </a:lnTo>
                  <a:lnTo>
                    <a:pt x="340" y="0"/>
                  </a:lnTo>
                  <a:lnTo>
                    <a:pt x="340" y="114"/>
                  </a:lnTo>
                  <a:lnTo>
                    <a:pt x="454" y="114"/>
                  </a:lnTo>
                  <a:lnTo>
                    <a:pt x="454" y="0"/>
                  </a:lnTo>
                  <a:lnTo>
                    <a:pt x="567" y="0"/>
                  </a:lnTo>
                  <a:lnTo>
                    <a:pt x="567" y="114"/>
                  </a:lnTo>
                  <a:lnTo>
                    <a:pt x="681" y="114"/>
                  </a:lnTo>
                  <a:lnTo>
                    <a:pt x="681" y="227"/>
                  </a:lnTo>
                  <a:lnTo>
                    <a:pt x="794" y="227"/>
                  </a:lnTo>
                  <a:lnTo>
                    <a:pt x="794" y="114"/>
                  </a:lnTo>
                  <a:lnTo>
                    <a:pt x="1021" y="114"/>
                  </a:lnTo>
                  <a:lnTo>
                    <a:pt x="1021" y="227"/>
                  </a:lnTo>
                  <a:lnTo>
                    <a:pt x="1248" y="227"/>
                  </a:lnTo>
                  <a:lnTo>
                    <a:pt x="1248" y="340"/>
                  </a:lnTo>
                  <a:lnTo>
                    <a:pt x="1361" y="340"/>
                  </a:lnTo>
                  <a:lnTo>
                    <a:pt x="1361" y="454"/>
                  </a:lnTo>
                  <a:lnTo>
                    <a:pt x="1474" y="454"/>
                  </a:lnTo>
                  <a:lnTo>
                    <a:pt x="1474" y="567"/>
                  </a:lnTo>
                  <a:lnTo>
                    <a:pt x="1361" y="567"/>
                  </a:lnTo>
                  <a:lnTo>
                    <a:pt x="1361" y="681"/>
                  </a:lnTo>
                  <a:lnTo>
                    <a:pt x="1134" y="681"/>
                  </a:lnTo>
                  <a:lnTo>
                    <a:pt x="1134" y="567"/>
                  </a:lnTo>
                  <a:lnTo>
                    <a:pt x="1021" y="567"/>
                  </a:lnTo>
                  <a:lnTo>
                    <a:pt x="1021" y="454"/>
                  </a:lnTo>
                  <a:lnTo>
                    <a:pt x="794" y="454"/>
                  </a:lnTo>
                  <a:lnTo>
                    <a:pt x="794" y="567"/>
                  </a:lnTo>
                  <a:lnTo>
                    <a:pt x="681" y="567"/>
                  </a:lnTo>
                  <a:lnTo>
                    <a:pt x="681" y="681"/>
                  </a:lnTo>
                  <a:lnTo>
                    <a:pt x="567" y="681"/>
                  </a:lnTo>
                  <a:lnTo>
                    <a:pt x="567" y="794"/>
                  </a:lnTo>
                  <a:lnTo>
                    <a:pt x="454" y="794"/>
                  </a:lnTo>
                  <a:lnTo>
                    <a:pt x="454" y="1021"/>
                  </a:lnTo>
                  <a:lnTo>
                    <a:pt x="340" y="1021"/>
                  </a:lnTo>
                  <a:lnTo>
                    <a:pt x="340" y="1134"/>
                  </a:lnTo>
                  <a:lnTo>
                    <a:pt x="227" y="113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0" name="Freeform 24">
              <a:extLst>
                <a:ext uri="{FF2B5EF4-FFF2-40B4-BE49-F238E27FC236}">
                  <a16:creationId xmlns:a16="http://schemas.microsoft.com/office/drawing/2014/main" id="{1473A901-F20F-4BF9-B588-BFA06321BA46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4" y="2684"/>
              <a:ext cx="1021" cy="1361"/>
            </a:xfrm>
            <a:custGeom>
              <a:avLst/>
              <a:gdLst>
                <a:gd name="T0" fmla="*/ 0 w 1021"/>
                <a:gd name="T1" fmla="*/ 680 h 1361"/>
                <a:gd name="T2" fmla="*/ 0 w 1021"/>
                <a:gd name="T3" fmla="*/ 567 h 1361"/>
                <a:gd name="T4" fmla="*/ 114 w 1021"/>
                <a:gd name="T5" fmla="*/ 567 h 1361"/>
                <a:gd name="T6" fmla="*/ 114 w 1021"/>
                <a:gd name="T7" fmla="*/ 340 h 1361"/>
                <a:gd name="T8" fmla="*/ 227 w 1021"/>
                <a:gd name="T9" fmla="*/ 340 h 1361"/>
                <a:gd name="T10" fmla="*/ 227 w 1021"/>
                <a:gd name="T11" fmla="*/ 227 h 1361"/>
                <a:gd name="T12" fmla="*/ 341 w 1021"/>
                <a:gd name="T13" fmla="*/ 227 h 1361"/>
                <a:gd name="T14" fmla="*/ 341 w 1021"/>
                <a:gd name="T15" fmla="*/ 113 h 1361"/>
                <a:gd name="T16" fmla="*/ 454 w 1021"/>
                <a:gd name="T17" fmla="*/ 113 h 1361"/>
                <a:gd name="T18" fmla="*/ 454 w 1021"/>
                <a:gd name="T19" fmla="*/ 0 h 1361"/>
                <a:gd name="T20" fmla="*/ 681 w 1021"/>
                <a:gd name="T21" fmla="*/ 0 h 1361"/>
                <a:gd name="T22" fmla="*/ 681 w 1021"/>
                <a:gd name="T23" fmla="*/ 113 h 1361"/>
                <a:gd name="T24" fmla="*/ 794 w 1021"/>
                <a:gd name="T25" fmla="*/ 113 h 1361"/>
                <a:gd name="T26" fmla="*/ 794 w 1021"/>
                <a:gd name="T27" fmla="*/ 227 h 1361"/>
                <a:gd name="T28" fmla="*/ 908 w 1021"/>
                <a:gd name="T29" fmla="*/ 227 h 1361"/>
                <a:gd name="T30" fmla="*/ 908 w 1021"/>
                <a:gd name="T31" fmla="*/ 340 h 1361"/>
                <a:gd name="T32" fmla="*/ 794 w 1021"/>
                <a:gd name="T33" fmla="*/ 340 h 1361"/>
                <a:gd name="T34" fmla="*/ 794 w 1021"/>
                <a:gd name="T35" fmla="*/ 567 h 1361"/>
                <a:gd name="T36" fmla="*/ 908 w 1021"/>
                <a:gd name="T37" fmla="*/ 567 h 1361"/>
                <a:gd name="T38" fmla="*/ 908 w 1021"/>
                <a:gd name="T39" fmla="*/ 680 h 1361"/>
                <a:gd name="T40" fmla="*/ 1021 w 1021"/>
                <a:gd name="T41" fmla="*/ 680 h 1361"/>
                <a:gd name="T42" fmla="*/ 1021 w 1021"/>
                <a:gd name="T43" fmla="*/ 794 h 1361"/>
                <a:gd name="T44" fmla="*/ 908 w 1021"/>
                <a:gd name="T45" fmla="*/ 794 h 1361"/>
                <a:gd name="T46" fmla="*/ 908 w 1021"/>
                <a:gd name="T47" fmla="*/ 907 h 1361"/>
                <a:gd name="T48" fmla="*/ 681 w 1021"/>
                <a:gd name="T49" fmla="*/ 907 h 1361"/>
                <a:gd name="T50" fmla="*/ 681 w 1021"/>
                <a:gd name="T51" fmla="*/ 1134 h 1361"/>
                <a:gd name="T52" fmla="*/ 567 w 1021"/>
                <a:gd name="T53" fmla="*/ 1134 h 1361"/>
                <a:gd name="T54" fmla="*/ 567 w 1021"/>
                <a:gd name="T55" fmla="*/ 1247 h 1361"/>
                <a:gd name="T56" fmla="*/ 454 w 1021"/>
                <a:gd name="T57" fmla="*/ 1247 h 1361"/>
                <a:gd name="T58" fmla="*/ 454 w 1021"/>
                <a:gd name="T59" fmla="*/ 1361 h 1361"/>
                <a:gd name="T60" fmla="*/ 341 w 1021"/>
                <a:gd name="T61" fmla="*/ 1361 h 1361"/>
                <a:gd name="T62" fmla="*/ 341 w 1021"/>
                <a:gd name="T63" fmla="*/ 1134 h 1361"/>
                <a:gd name="T64" fmla="*/ 227 w 1021"/>
                <a:gd name="T65" fmla="*/ 1134 h 1361"/>
                <a:gd name="T66" fmla="*/ 227 w 1021"/>
                <a:gd name="T67" fmla="*/ 907 h 1361"/>
                <a:gd name="T68" fmla="*/ 114 w 1021"/>
                <a:gd name="T69" fmla="*/ 907 h 1361"/>
                <a:gd name="T70" fmla="*/ 114 w 1021"/>
                <a:gd name="T71" fmla="*/ 794 h 1361"/>
                <a:gd name="T72" fmla="*/ 0 w 1021"/>
                <a:gd name="T73" fmla="*/ 794 h 1361"/>
                <a:gd name="T74" fmla="*/ 0 w 1021"/>
                <a:gd name="T75" fmla="*/ 680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21" h="1361">
                  <a:moveTo>
                    <a:pt x="0" y="680"/>
                  </a:moveTo>
                  <a:lnTo>
                    <a:pt x="0" y="567"/>
                  </a:lnTo>
                  <a:lnTo>
                    <a:pt x="114" y="567"/>
                  </a:lnTo>
                  <a:lnTo>
                    <a:pt x="114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341" y="227"/>
                  </a:lnTo>
                  <a:lnTo>
                    <a:pt x="341" y="113"/>
                  </a:lnTo>
                  <a:lnTo>
                    <a:pt x="454" y="113"/>
                  </a:lnTo>
                  <a:lnTo>
                    <a:pt x="454" y="0"/>
                  </a:lnTo>
                  <a:lnTo>
                    <a:pt x="681" y="0"/>
                  </a:lnTo>
                  <a:lnTo>
                    <a:pt x="681" y="113"/>
                  </a:lnTo>
                  <a:lnTo>
                    <a:pt x="794" y="113"/>
                  </a:lnTo>
                  <a:lnTo>
                    <a:pt x="794" y="227"/>
                  </a:lnTo>
                  <a:lnTo>
                    <a:pt x="908" y="227"/>
                  </a:lnTo>
                  <a:lnTo>
                    <a:pt x="908" y="340"/>
                  </a:lnTo>
                  <a:lnTo>
                    <a:pt x="794" y="340"/>
                  </a:lnTo>
                  <a:lnTo>
                    <a:pt x="794" y="567"/>
                  </a:lnTo>
                  <a:lnTo>
                    <a:pt x="908" y="567"/>
                  </a:lnTo>
                  <a:lnTo>
                    <a:pt x="908" y="680"/>
                  </a:lnTo>
                  <a:lnTo>
                    <a:pt x="1021" y="680"/>
                  </a:lnTo>
                  <a:lnTo>
                    <a:pt x="1021" y="794"/>
                  </a:lnTo>
                  <a:lnTo>
                    <a:pt x="908" y="794"/>
                  </a:lnTo>
                  <a:lnTo>
                    <a:pt x="908" y="907"/>
                  </a:lnTo>
                  <a:lnTo>
                    <a:pt x="681" y="907"/>
                  </a:lnTo>
                  <a:lnTo>
                    <a:pt x="681" y="1134"/>
                  </a:lnTo>
                  <a:lnTo>
                    <a:pt x="567" y="1134"/>
                  </a:lnTo>
                  <a:lnTo>
                    <a:pt x="567" y="1247"/>
                  </a:lnTo>
                  <a:lnTo>
                    <a:pt x="454" y="1247"/>
                  </a:lnTo>
                  <a:lnTo>
                    <a:pt x="454" y="1361"/>
                  </a:lnTo>
                  <a:lnTo>
                    <a:pt x="341" y="1361"/>
                  </a:lnTo>
                  <a:lnTo>
                    <a:pt x="341" y="1134"/>
                  </a:lnTo>
                  <a:lnTo>
                    <a:pt x="227" y="1134"/>
                  </a:lnTo>
                  <a:lnTo>
                    <a:pt x="227" y="907"/>
                  </a:lnTo>
                  <a:lnTo>
                    <a:pt x="114" y="907"/>
                  </a:lnTo>
                  <a:lnTo>
                    <a:pt x="114" y="794"/>
                  </a:lnTo>
                  <a:lnTo>
                    <a:pt x="0" y="794"/>
                  </a:lnTo>
                  <a:lnTo>
                    <a:pt x="0" y="68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1" name="Freeform 25">
              <a:extLst>
                <a:ext uri="{FF2B5EF4-FFF2-40B4-BE49-F238E27FC236}">
                  <a16:creationId xmlns:a16="http://schemas.microsoft.com/office/drawing/2014/main" id="{50E7E39E-7B9E-419A-825D-F8E582CF055C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5" y="2570"/>
              <a:ext cx="1361" cy="1248"/>
            </a:xfrm>
            <a:custGeom>
              <a:avLst/>
              <a:gdLst>
                <a:gd name="T0" fmla="*/ 340 w 1361"/>
                <a:gd name="T1" fmla="*/ 0 h 1248"/>
                <a:gd name="T2" fmla="*/ 340 w 1361"/>
                <a:gd name="T3" fmla="*/ 114 h 1248"/>
                <a:gd name="T4" fmla="*/ 453 w 1361"/>
                <a:gd name="T5" fmla="*/ 114 h 1248"/>
                <a:gd name="T6" fmla="*/ 453 w 1361"/>
                <a:gd name="T7" fmla="*/ 227 h 1248"/>
                <a:gd name="T8" fmla="*/ 340 w 1361"/>
                <a:gd name="T9" fmla="*/ 227 h 1248"/>
                <a:gd name="T10" fmla="*/ 340 w 1361"/>
                <a:gd name="T11" fmla="*/ 341 h 1248"/>
                <a:gd name="T12" fmla="*/ 227 w 1361"/>
                <a:gd name="T13" fmla="*/ 341 h 1248"/>
                <a:gd name="T14" fmla="*/ 227 w 1361"/>
                <a:gd name="T15" fmla="*/ 454 h 1248"/>
                <a:gd name="T16" fmla="*/ 113 w 1361"/>
                <a:gd name="T17" fmla="*/ 454 h 1248"/>
                <a:gd name="T18" fmla="*/ 113 w 1361"/>
                <a:gd name="T19" fmla="*/ 681 h 1248"/>
                <a:gd name="T20" fmla="*/ 227 w 1361"/>
                <a:gd name="T21" fmla="*/ 681 h 1248"/>
                <a:gd name="T22" fmla="*/ 227 w 1361"/>
                <a:gd name="T23" fmla="*/ 794 h 1248"/>
                <a:gd name="T24" fmla="*/ 340 w 1361"/>
                <a:gd name="T25" fmla="*/ 794 h 1248"/>
                <a:gd name="T26" fmla="*/ 340 w 1361"/>
                <a:gd name="T27" fmla="*/ 908 h 1248"/>
                <a:gd name="T28" fmla="*/ 227 w 1361"/>
                <a:gd name="T29" fmla="*/ 908 h 1248"/>
                <a:gd name="T30" fmla="*/ 227 w 1361"/>
                <a:gd name="T31" fmla="*/ 1021 h 1248"/>
                <a:gd name="T32" fmla="*/ 0 w 1361"/>
                <a:gd name="T33" fmla="*/ 1021 h 1248"/>
                <a:gd name="T34" fmla="*/ 0 w 1361"/>
                <a:gd name="T35" fmla="*/ 1134 h 1248"/>
                <a:gd name="T36" fmla="*/ 227 w 1361"/>
                <a:gd name="T37" fmla="*/ 1134 h 1248"/>
                <a:gd name="T38" fmla="*/ 227 w 1361"/>
                <a:gd name="T39" fmla="*/ 1248 h 1248"/>
                <a:gd name="T40" fmla="*/ 567 w 1361"/>
                <a:gd name="T41" fmla="*/ 1248 h 1248"/>
                <a:gd name="T42" fmla="*/ 567 w 1361"/>
                <a:gd name="T43" fmla="*/ 1021 h 1248"/>
                <a:gd name="T44" fmla="*/ 1020 w 1361"/>
                <a:gd name="T45" fmla="*/ 1021 h 1248"/>
                <a:gd name="T46" fmla="*/ 1020 w 1361"/>
                <a:gd name="T47" fmla="*/ 908 h 1248"/>
                <a:gd name="T48" fmla="*/ 1247 w 1361"/>
                <a:gd name="T49" fmla="*/ 908 h 1248"/>
                <a:gd name="T50" fmla="*/ 1247 w 1361"/>
                <a:gd name="T51" fmla="*/ 794 h 1248"/>
                <a:gd name="T52" fmla="*/ 1361 w 1361"/>
                <a:gd name="T53" fmla="*/ 794 h 1248"/>
                <a:gd name="T54" fmla="*/ 1361 w 1361"/>
                <a:gd name="T55" fmla="*/ 454 h 1248"/>
                <a:gd name="T56" fmla="*/ 1247 w 1361"/>
                <a:gd name="T57" fmla="*/ 454 h 1248"/>
                <a:gd name="T58" fmla="*/ 1247 w 1361"/>
                <a:gd name="T59" fmla="*/ 567 h 1248"/>
                <a:gd name="T60" fmla="*/ 1020 w 1361"/>
                <a:gd name="T61" fmla="*/ 567 h 1248"/>
                <a:gd name="T62" fmla="*/ 1020 w 1361"/>
                <a:gd name="T63" fmla="*/ 454 h 1248"/>
                <a:gd name="T64" fmla="*/ 794 w 1361"/>
                <a:gd name="T65" fmla="*/ 454 h 1248"/>
                <a:gd name="T66" fmla="*/ 794 w 1361"/>
                <a:gd name="T67" fmla="*/ 567 h 1248"/>
                <a:gd name="T68" fmla="*/ 567 w 1361"/>
                <a:gd name="T69" fmla="*/ 567 h 1248"/>
                <a:gd name="T70" fmla="*/ 567 w 1361"/>
                <a:gd name="T71" fmla="*/ 341 h 1248"/>
                <a:gd name="T72" fmla="*/ 680 w 1361"/>
                <a:gd name="T73" fmla="*/ 341 h 1248"/>
                <a:gd name="T74" fmla="*/ 680 w 1361"/>
                <a:gd name="T75" fmla="*/ 227 h 1248"/>
                <a:gd name="T76" fmla="*/ 794 w 1361"/>
                <a:gd name="T77" fmla="*/ 227 h 1248"/>
                <a:gd name="T78" fmla="*/ 794 w 1361"/>
                <a:gd name="T79" fmla="*/ 0 h 1248"/>
                <a:gd name="T80" fmla="*/ 340 w 1361"/>
                <a:gd name="T81" fmla="*/ 0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61" h="1248">
                  <a:moveTo>
                    <a:pt x="340" y="0"/>
                  </a:moveTo>
                  <a:lnTo>
                    <a:pt x="340" y="114"/>
                  </a:lnTo>
                  <a:lnTo>
                    <a:pt x="453" y="114"/>
                  </a:lnTo>
                  <a:lnTo>
                    <a:pt x="453" y="227"/>
                  </a:lnTo>
                  <a:lnTo>
                    <a:pt x="340" y="227"/>
                  </a:lnTo>
                  <a:lnTo>
                    <a:pt x="340" y="341"/>
                  </a:lnTo>
                  <a:lnTo>
                    <a:pt x="227" y="341"/>
                  </a:lnTo>
                  <a:lnTo>
                    <a:pt x="227" y="454"/>
                  </a:lnTo>
                  <a:lnTo>
                    <a:pt x="113" y="454"/>
                  </a:lnTo>
                  <a:lnTo>
                    <a:pt x="113" y="681"/>
                  </a:lnTo>
                  <a:lnTo>
                    <a:pt x="227" y="681"/>
                  </a:lnTo>
                  <a:lnTo>
                    <a:pt x="227" y="794"/>
                  </a:lnTo>
                  <a:lnTo>
                    <a:pt x="340" y="794"/>
                  </a:lnTo>
                  <a:lnTo>
                    <a:pt x="340" y="908"/>
                  </a:lnTo>
                  <a:lnTo>
                    <a:pt x="227" y="908"/>
                  </a:lnTo>
                  <a:lnTo>
                    <a:pt x="227" y="1021"/>
                  </a:lnTo>
                  <a:lnTo>
                    <a:pt x="0" y="1021"/>
                  </a:lnTo>
                  <a:lnTo>
                    <a:pt x="0" y="1134"/>
                  </a:lnTo>
                  <a:lnTo>
                    <a:pt x="227" y="1134"/>
                  </a:lnTo>
                  <a:lnTo>
                    <a:pt x="227" y="1248"/>
                  </a:lnTo>
                  <a:lnTo>
                    <a:pt x="567" y="1248"/>
                  </a:lnTo>
                  <a:lnTo>
                    <a:pt x="567" y="1021"/>
                  </a:lnTo>
                  <a:lnTo>
                    <a:pt x="1020" y="1021"/>
                  </a:lnTo>
                  <a:lnTo>
                    <a:pt x="1020" y="908"/>
                  </a:lnTo>
                  <a:lnTo>
                    <a:pt x="1247" y="908"/>
                  </a:lnTo>
                  <a:lnTo>
                    <a:pt x="1247" y="794"/>
                  </a:lnTo>
                  <a:lnTo>
                    <a:pt x="1361" y="794"/>
                  </a:lnTo>
                  <a:lnTo>
                    <a:pt x="1361" y="454"/>
                  </a:lnTo>
                  <a:lnTo>
                    <a:pt x="1247" y="454"/>
                  </a:lnTo>
                  <a:lnTo>
                    <a:pt x="1247" y="567"/>
                  </a:lnTo>
                  <a:lnTo>
                    <a:pt x="1020" y="567"/>
                  </a:lnTo>
                  <a:lnTo>
                    <a:pt x="1020" y="454"/>
                  </a:lnTo>
                  <a:lnTo>
                    <a:pt x="794" y="454"/>
                  </a:lnTo>
                  <a:lnTo>
                    <a:pt x="794" y="567"/>
                  </a:lnTo>
                  <a:lnTo>
                    <a:pt x="567" y="567"/>
                  </a:lnTo>
                  <a:lnTo>
                    <a:pt x="567" y="341"/>
                  </a:lnTo>
                  <a:lnTo>
                    <a:pt x="680" y="341"/>
                  </a:lnTo>
                  <a:lnTo>
                    <a:pt x="680" y="227"/>
                  </a:lnTo>
                  <a:lnTo>
                    <a:pt x="794" y="227"/>
                  </a:lnTo>
                  <a:lnTo>
                    <a:pt x="794" y="0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9482" name="Group 26">
            <a:extLst>
              <a:ext uri="{FF2B5EF4-FFF2-40B4-BE49-F238E27FC236}">
                <a16:creationId xmlns:a16="http://schemas.microsoft.com/office/drawing/2014/main" id="{C03131BA-77F9-4AA0-A582-FCFA99FEFF27}"/>
              </a:ext>
            </a:extLst>
          </p:cNvPr>
          <p:cNvGrpSpPr>
            <a:grpSpLocks/>
          </p:cNvGrpSpPr>
          <p:nvPr/>
        </p:nvGrpSpPr>
        <p:grpSpPr bwMode="auto">
          <a:xfrm>
            <a:off x="9326563" y="6286500"/>
            <a:ext cx="530225" cy="133350"/>
            <a:chOff x="1374" y="555"/>
            <a:chExt cx="334" cy="84"/>
          </a:xfrm>
        </p:grpSpPr>
        <p:sp>
          <p:nvSpPr>
            <p:cNvPr id="19483" name="WordArt 27">
              <a:extLst>
                <a:ext uri="{FF2B5EF4-FFF2-40B4-BE49-F238E27FC236}">
                  <a16:creationId xmlns:a16="http://schemas.microsoft.com/office/drawing/2014/main" id="{66681AAC-F490-4D13-AD95-513A749B34D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4" y="555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津久見市</a:t>
              </a:r>
            </a:p>
          </p:txBody>
        </p:sp>
        <p:sp>
          <p:nvSpPr>
            <p:cNvPr id="19484" name="WordArt 28">
              <a:extLst>
                <a:ext uri="{FF2B5EF4-FFF2-40B4-BE49-F238E27FC236}">
                  <a16:creationId xmlns:a16="http://schemas.microsoft.com/office/drawing/2014/main" id="{62556F38-8B03-43BC-AE9C-93F56ED0754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5" y="556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津久見市</a:t>
              </a:r>
            </a:p>
          </p:txBody>
        </p:sp>
      </p:grpSp>
      <p:grpSp>
        <p:nvGrpSpPr>
          <p:cNvPr id="19485" name="Group 29">
            <a:extLst>
              <a:ext uri="{FF2B5EF4-FFF2-40B4-BE49-F238E27FC236}">
                <a16:creationId xmlns:a16="http://schemas.microsoft.com/office/drawing/2014/main" id="{44514A32-83DE-4EC4-8204-7B68F2685C11}"/>
              </a:ext>
            </a:extLst>
          </p:cNvPr>
          <p:cNvGrpSpPr>
            <a:grpSpLocks/>
          </p:cNvGrpSpPr>
          <p:nvPr/>
        </p:nvGrpSpPr>
        <p:grpSpPr bwMode="auto">
          <a:xfrm>
            <a:off x="6400800" y="4260850"/>
            <a:ext cx="396875" cy="133350"/>
            <a:chOff x="920" y="555"/>
            <a:chExt cx="250" cy="84"/>
          </a:xfrm>
        </p:grpSpPr>
        <p:sp>
          <p:nvSpPr>
            <p:cNvPr id="19486" name="WordArt 30">
              <a:extLst>
                <a:ext uri="{FF2B5EF4-FFF2-40B4-BE49-F238E27FC236}">
                  <a16:creationId xmlns:a16="http://schemas.microsoft.com/office/drawing/2014/main" id="{703B0E66-AB9D-45BE-9AE7-80B71C15949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0" y="55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別府市</a:t>
              </a:r>
            </a:p>
          </p:txBody>
        </p:sp>
        <p:sp>
          <p:nvSpPr>
            <p:cNvPr id="19487" name="WordArt 31">
              <a:extLst>
                <a:ext uri="{FF2B5EF4-FFF2-40B4-BE49-F238E27FC236}">
                  <a16:creationId xmlns:a16="http://schemas.microsoft.com/office/drawing/2014/main" id="{B831CBE3-87E5-4293-8772-A352B1304DC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1" y="55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別府市</a:t>
              </a:r>
            </a:p>
          </p:txBody>
        </p:sp>
      </p:grpSp>
      <p:grpSp>
        <p:nvGrpSpPr>
          <p:cNvPr id="19488" name="Group 32">
            <a:extLst>
              <a:ext uri="{FF2B5EF4-FFF2-40B4-BE49-F238E27FC236}">
                <a16:creationId xmlns:a16="http://schemas.microsoft.com/office/drawing/2014/main" id="{6B1AB86F-6072-4121-91BE-DCF696E26A14}"/>
              </a:ext>
            </a:extLst>
          </p:cNvPr>
          <p:cNvGrpSpPr>
            <a:grpSpLocks/>
          </p:cNvGrpSpPr>
          <p:nvPr/>
        </p:nvGrpSpPr>
        <p:grpSpPr bwMode="auto">
          <a:xfrm>
            <a:off x="6805613" y="7186613"/>
            <a:ext cx="530225" cy="133350"/>
            <a:chOff x="1480" y="812"/>
            <a:chExt cx="334" cy="84"/>
          </a:xfrm>
        </p:grpSpPr>
        <p:sp>
          <p:nvSpPr>
            <p:cNvPr id="19489" name="WordArt 33">
              <a:extLst>
                <a:ext uri="{FF2B5EF4-FFF2-40B4-BE49-F238E27FC236}">
                  <a16:creationId xmlns:a16="http://schemas.microsoft.com/office/drawing/2014/main" id="{249A938E-457D-492C-991C-D676A012727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81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豊後大野市</a:t>
              </a:r>
            </a:p>
          </p:txBody>
        </p:sp>
        <p:sp>
          <p:nvSpPr>
            <p:cNvPr id="19490" name="WordArt 34">
              <a:extLst>
                <a:ext uri="{FF2B5EF4-FFF2-40B4-BE49-F238E27FC236}">
                  <a16:creationId xmlns:a16="http://schemas.microsoft.com/office/drawing/2014/main" id="{B4EB0A6A-AC79-45BD-B674-452602D25BF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81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豊後大野市</a:t>
              </a:r>
            </a:p>
          </p:txBody>
        </p:sp>
      </p:grpSp>
      <p:grpSp>
        <p:nvGrpSpPr>
          <p:cNvPr id="19491" name="Group 35">
            <a:extLst>
              <a:ext uri="{FF2B5EF4-FFF2-40B4-BE49-F238E27FC236}">
                <a16:creationId xmlns:a16="http://schemas.microsoft.com/office/drawing/2014/main" id="{06D2B974-39A1-4B50-BEEC-A02FC5917199}"/>
              </a:ext>
            </a:extLst>
          </p:cNvPr>
          <p:cNvGrpSpPr>
            <a:grpSpLocks/>
          </p:cNvGrpSpPr>
          <p:nvPr/>
        </p:nvGrpSpPr>
        <p:grpSpPr bwMode="auto">
          <a:xfrm>
            <a:off x="8740775" y="7905750"/>
            <a:ext cx="396875" cy="133350"/>
            <a:chOff x="1026" y="812"/>
            <a:chExt cx="250" cy="84"/>
          </a:xfrm>
        </p:grpSpPr>
        <p:sp>
          <p:nvSpPr>
            <p:cNvPr id="19492" name="WordArt 36">
              <a:extLst>
                <a:ext uri="{FF2B5EF4-FFF2-40B4-BE49-F238E27FC236}">
                  <a16:creationId xmlns:a16="http://schemas.microsoft.com/office/drawing/2014/main" id="{FE25657E-EAF9-4E35-8975-E192A7A55BA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6" y="81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佐伯市</a:t>
              </a:r>
            </a:p>
          </p:txBody>
        </p:sp>
        <p:sp>
          <p:nvSpPr>
            <p:cNvPr id="19493" name="WordArt 37">
              <a:extLst>
                <a:ext uri="{FF2B5EF4-FFF2-40B4-BE49-F238E27FC236}">
                  <a16:creationId xmlns:a16="http://schemas.microsoft.com/office/drawing/2014/main" id="{1B963F7F-7E92-4446-947C-B7C4B07CA0F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7" y="81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佐伯市</a:t>
              </a:r>
            </a:p>
          </p:txBody>
        </p:sp>
      </p:grpSp>
      <p:grpSp>
        <p:nvGrpSpPr>
          <p:cNvPr id="19494" name="Group 38">
            <a:extLst>
              <a:ext uri="{FF2B5EF4-FFF2-40B4-BE49-F238E27FC236}">
                <a16:creationId xmlns:a16="http://schemas.microsoft.com/office/drawing/2014/main" id="{B2CE132A-385F-434A-9B01-B0EDF45AE2E9}"/>
              </a:ext>
            </a:extLst>
          </p:cNvPr>
          <p:cNvGrpSpPr>
            <a:grpSpLocks/>
          </p:cNvGrpSpPr>
          <p:nvPr/>
        </p:nvGrpSpPr>
        <p:grpSpPr bwMode="auto">
          <a:xfrm>
            <a:off x="6761163" y="1695450"/>
            <a:ext cx="530225" cy="133350"/>
            <a:chOff x="1487" y="1152"/>
            <a:chExt cx="334" cy="84"/>
          </a:xfrm>
        </p:grpSpPr>
        <p:sp>
          <p:nvSpPr>
            <p:cNvPr id="19495" name="WordArt 39">
              <a:extLst>
                <a:ext uri="{FF2B5EF4-FFF2-40B4-BE49-F238E27FC236}">
                  <a16:creationId xmlns:a16="http://schemas.microsoft.com/office/drawing/2014/main" id="{A5555ECE-371F-4778-A621-0592FBF8863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7" y="115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豊後高田市</a:t>
              </a:r>
            </a:p>
          </p:txBody>
        </p:sp>
        <p:sp>
          <p:nvSpPr>
            <p:cNvPr id="19496" name="WordArt 40">
              <a:extLst>
                <a:ext uri="{FF2B5EF4-FFF2-40B4-BE49-F238E27FC236}">
                  <a16:creationId xmlns:a16="http://schemas.microsoft.com/office/drawing/2014/main" id="{AC64CA9B-DA06-4689-9DD4-4715BA34083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8" y="115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豊後高田市</a:t>
              </a:r>
            </a:p>
          </p:txBody>
        </p:sp>
      </p:grpSp>
      <p:grpSp>
        <p:nvGrpSpPr>
          <p:cNvPr id="19497" name="Group 41">
            <a:extLst>
              <a:ext uri="{FF2B5EF4-FFF2-40B4-BE49-F238E27FC236}">
                <a16:creationId xmlns:a16="http://schemas.microsoft.com/office/drawing/2014/main" id="{F8D5F5B4-EB2F-4D8D-A87F-7EAE3E402291}"/>
              </a:ext>
            </a:extLst>
          </p:cNvPr>
          <p:cNvGrpSpPr>
            <a:grpSpLocks/>
          </p:cNvGrpSpPr>
          <p:nvPr/>
        </p:nvGrpSpPr>
        <p:grpSpPr bwMode="auto">
          <a:xfrm>
            <a:off x="8470900" y="6421438"/>
            <a:ext cx="396875" cy="133350"/>
            <a:chOff x="1033" y="1152"/>
            <a:chExt cx="250" cy="84"/>
          </a:xfrm>
        </p:grpSpPr>
        <p:sp>
          <p:nvSpPr>
            <p:cNvPr id="19498" name="WordArt 42">
              <a:extLst>
                <a:ext uri="{FF2B5EF4-FFF2-40B4-BE49-F238E27FC236}">
                  <a16:creationId xmlns:a16="http://schemas.microsoft.com/office/drawing/2014/main" id="{90D5205B-AA60-4049-9D69-AD52865FB05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3" y="115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臼杵市</a:t>
              </a:r>
            </a:p>
          </p:txBody>
        </p:sp>
        <p:sp>
          <p:nvSpPr>
            <p:cNvPr id="19499" name="WordArt 43">
              <a:extLst>
                <a:ext uri="{FF2B5EF4-FFF2-40B4-BE49-F238E27FC236}">
                  <a16:creationId xmlns:a16="http://schemas.microsoft.com/office/drawing/2014/main" id="{143A757C-E57D-4E0D-8483-2D0133B8D16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4" y="115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臼杵市</a:t>
              </a:r>
            </a:p>
          </p:txBody>
        </p:sp>
      </p:grpSp>
      <p:grpSp>
        <p:nvGrpSpPr>
          <p:cNvPr id="19500" name="Group 44">
            <a:extLst>
              <a:ext uri="{FF2B5EF4-FFF2-40B4-BE49-F238E27FC236}">
                <a16:creationId xmlns:a16="http://schemas.microsoft.com/office/drawing/2014/main" id="{AFEF7D9B-A067-418A-8806-3F115B0F0BBF}"/>
              </a:ext>
            </a:extLst>
          </p:cNvPr>
          <p:cNvGrpSpPr>
            <a:grpSpLocks/>
          </p:cNvGrpSpPr>
          <p:nvPr/>
        </p:nvGrpSpPr>
        <p:grpSpPr bwMode="auto">
          <a:xfrm>
            <a:off x="5500688" y="3000375"/>
            <a:ext cx="396875" cy="133350"/>
            <a:chOff x="1033" y="1462"/>
            <a:chExt cx="250" cy="84"/>
          </a:xfrm>
        </p:grpSpPr>
        <p:sp>
          <p:nvSpPr>
            <p:cNvPr id="19501" name="WordArt 45">
              <a:extLst>
                <a:ext uri="{FF2B5EF4-FFF2-40B4-BE49-F238E27FC236}">
                  <a16:creationId xmlns:a16="http://schemas.microsoft.com/office/drawing/2014/main" id="{3D6E874E-C727-4978-800E-061CAEFDC20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3" y="146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宇佐市</a:t>
              </a:r>
            </a:p>
          </p:txBody>
        </p:sp>
        <p:sp>
          <p:nvSpPr>
            <p:cNvPr id="19502" name="WordArt 46">
              <a:extLst>
                <a:ext uri="{FF2B5EF4-FFF2-40B4-BE49-F238E27FC236}">
                  <a16:creationId xmlns:a16="http://schemas.microsoft.com/office/drawing/2014/main" id="{0B0F95F1-56DB-4EB8-A506-1C6FB0E9BA3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4" y="146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宇佐市</a:t>
              </a:r>
            </a:p>
          </p:txBody>
        </p:sp>
      </p:grpSp>
      <p:grpSp>
        <p:nvGrpSpPr>
          <p:cNvPr id="19503" name="Group 47">
            <a:extLst>
              <a:ext uri="{FF2B5EF4-FFF2-40B4-BE49-F238E27FC236}">
                <a16:creationId xmlns:a16="http://schemas.microsoft.com/office/drawing/2014/main" id="{A06B17D4-A739-4A64-9541-64BCDCF5160A}"/>
              </a:ext>
            </a:extLst>
          </p:cNvPr>
          <p:cNvGrpSpPr>
            <a:grpSpLocks/>
          </p:cNvGrpSpPr>
          <p:nvPr/>
        </p:nvGrpSpPr>
        <p:grpSpPr bwMode="auto">
          <a:xfrm>
            <a:off x="7804150" y="5340350"/>
            <a:ext cx="396875" cy="133350"/>
            <a:chOff x="459" y="472"/>
            <a:chExt cx="250" cy="84"/>
          </a:xfrm>
        </p:grpSpPr>
        <p:sp>
          <p:nvSpPr>
            <p:cNvPr id="19504" name="WordArt 48">
              <a:extLst>
                <a:ext uri="{FF2B5EF4-FFF2-40B4-BE49-F238E27FC236}">
                  <a16:creationId xmlns:a16="http://schemas.microsoft.com/office/drawing/2014/main" id="{13B85C8C-DD82-4F17-ACAF-62E8F018A46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9" y="47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大分市</a:t>
              </a:r>
            </a:p>
          </p:txBody>
        </p:sp>
        <p:sp>
          <p:nvSpPr>
            <p:cNvPr id="19505" name="WordArt 49">
              <a:extLst>
                <a:ext uri="{FF2B5EF4-FFF2-40B4-BE49-F238E27FC236}">
                  <a16:creationId xmlns:a16="http://schemas.microsoft.com/office/drawing/2014/main" id="{FC931CF6-9C62-4ED7-B2A3-7CFD06EA694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0" y="47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大分市</a:t>
              </a:r>
            </a:p>
          </p:txBody>
        </p:sp>
      </p:grpSp>
      <p:grpSp>
        <p:nvGrpSpPr>
          <p:cNvPr id="19506" name="Group 50">
            <a:extLst>
              <a:ext uri="{FF2B5EF4-FFF2-40B4-BE49-F238E27FC236}">
                <a16:creationId xmlns:a16="http://schemas.microsoft.com/office/drawing/2014/main" id="{CBF612D8-3C13-4580-B9A3-FF46F752612A}"/>
              </a:ext>
            </a:extLst>
          </p:cNvPr>
          <p:cNvGrpSpPr>
            <a:grpSpLocks/>
          </p:cNvGrpSpPr>
          <p:nvPr/>
        </p:nvGrpSpPr>
        <p:grpSpPr bwMode="auto">
          <a:xfrm>
            <a:off x="3700463" y="2820988"/>
            <a:ext cx="396875" cy="133350"/>
            <a:chOff x="565" y="729"/>
            <a:chExt cx="250" cy="84"/>
          </a:xfrm>
        </p:grpSpPr>
        <p:sp>
          <p:nvSpPr>
            <p:cNvPr id="19507" name="WordArt 51">
              <a:extLst>
                <a:ext uri="{FF2B5EF4-FFF2-40B4-BE49-F238E27FC236}">
                  <a16:creationId xmlns:a16="http://schemas.microsoft.com/office/drawing/2014/main" id="{12FD7AB9-34F8-45E0-9198-8BDAF285A4E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65" y="72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中津市</a:t>
              </a:r>
            </a:p>
          </p:txBody>
        </p:sp>
        <p:sp>
          <p:nvSpPr>
            <p:cNvPr id="19508" name="WordArt 52">
              <a:extLst>
                <a:ext uri="{FF2B5EF4-FFF2-40B4-BE49-F238E27FC236}">
                  <a16:creationId xmlns:a16="http://schemas.microsoft.com/office/drawing/2014/main" id="{4A4F63BB-948D-45BA-B288-6EC33C541B7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66" y="73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中津市</a:t>
              </a:r>
            </a:p>
          </p:txBody>
        </p:sp>
      </p:grpSp>
      <p:grpSp>
        <p:nvGrpSpPr>
          <p:cNvPr id="19509" name="Group 53">
            <a:extLst>
              <a:ext uri="{FF2B5EF4-FFF2-40B4-BE49-F238E27FC236}">
                <a16:creationId xmlns:a16="http://schemas.microsoft.com/office/drawing/2014/main" id="{2D05ADF8-2765-4C6E-A50F-B0F0B07762F4}"/>
              </a:ext>
            </a:extLst>
          </p:cNvPr>
          <p:cNvGrpSpPr>
            <a:grpSpLocks/>
          </p:cNvGrpSpPr>
          <p:nvPr/>
        </p:nvGrpSpPr>
        <p:grpSpPr bwMode="auto">
          <a:xfrm>
            <a:off x="2439988" y="4621213"/>
            <a:ext cx="396875" cy="133350"/>
            <a:chOff x="572" y="1069"/>
            <a:chExt cx="250" cy="84"/>
          </a:xfrm>
        </p:grpSpPr>
        <p:sp>
          <p:nvSpPr>
            <p:cNvPr id="19510" name="WordArt 54">
              <a:extLst>
                <a:ext uri="{FF2B5EF4-FFF2-40B4-BE49-F238E27FC236}">
                  <a16:creationId xmlns:a16="http://schemas.microsoft.com/office/drawing/2014/main" id="{E725EF55-645D-4A77-B5EB-56EFFC50B6A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2" y="106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日田市</a:t>
              </a:r>
            </a:p>
          </p:txBody>
        </p:sp>
        <p:sp>
          <p:nvSpPr>
            <p:cNvPr id="19511" name="WordArt 55">
              <a:extLst>
                <a:ext uri="{FF2B5EF4-FFF2-40B4-BE49-F238E27FC236}">
                  <a16:creationId xmlns:a16="http://schemas.microsoft.com/office/drawing/2014/main" id="{25BCEC79-B73F-4169-B274-AEE5A0DF042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107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日田市</a:t>
              </a:r>
            </a:p>
          </p:txBody>
        </p:sp>
      </p:grpSp>
      <p:grpSp>
        <p:nvGrpSpPr>
          <p:cNvPr id="19512" name="Group 56">
            <a:extLst>
              <a:ext uri="{FF2B5EF4-FFF2-40B4-BE49-F238E27FC236}">
                <a16:creationId xmlns:a16="http://schemas.microsoft.com/office/drawing/2014/main" id="{E690D787-8800-4FBB-A2A4-29DBBEA1BBC5}"/>
              </a:ext>
            </a:extLst>
          </p:cNvPr>
          <p:cNvGrpSpPr>
            <a:grpSpLocks/>
          </p:cNvGrpSpPr>
          <p:nvPr/>
        </p:nvGrpSpPr>
        <p:grpSpPr bwMode="auto">
          <a:xfrm>
            <a:off x="6986588" y="2820988"/>
            <a:ext cx="396875" cy="133350"/>
            <a:chOff x="572" y="1379"/>
            <a:chExt cx="250" cy="84"/>
          </a:xfrm>
        </p:grpSpPr>
        <p:sp>
          <p:nvSpPr>
            <p:cNvPr id="19513" name="WordArt 57">
              <a:extLst>
                <a:ext uri="{FF2B5EF4-FFF2-40B4-BE49-F238E27FC236}">
                  <a16:creationId xmlns:a16="http://schemas.microsoft.com/office/drawing/2014/main" id="{C17E0F0E-1668-4963-9678-8893940DC09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2" y="137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杵築市</a:t>
              </a:r>
            </a:p>
          </p:txBody>
        </p:sp>
        <p:sp>
          <p:nvSpPr>
            <p:cNvPr id="19514" name="WordArt 58">
              <a:extLst>
                <a:ext uri="{FF2B5EF4-FFF2-40B4-BE49-F238E27FC236}">
                  <a16:creationId xmlns:a16="http://schemas.microsoft.com/office/drawing/2014/main" id="{109592F9-08F4-4775-9FA7-EA2C3DA62A9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138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杵築市</a:t>
              </a:r>
            </a:p>
          </p:txBody>
        </p:sp>
      </p:grpSp>
      <p:grpSp>
        <p:nvGrpSpPr>
          <p:cNvPr id="19515" name="Group 59">
            <a:extLst>
              <a:ext uri="{FF2B5EF4-FFF2-40B4-BE49-F238E27FC236}">
                <a16:creationId xmlns:a16="http://schemas.microsoft.com/office/drawing/2014/main" id="{6AE37721-109B-40E4-B3A0-E287F6DBA94D}"/>
              </a:ext>
            </a:extLst>
          </p:cNvPr>
          <p:cNvGrpSpPr>
            <a:grpSpLocks/>
          </p:cNvGrpSpPr>
          <p:nvPr/>
        </p:nvGrpSpPr>
        <p:grpSpPr bwMode="auto">
          <a:xfrm>
            <a:off x="7840663" y="1920875"/>
            <a:ext cx="396875" cy="133350"/>
            <a:chOff x="920" y="1802"/>
            <a:chExt cx="250" cy="84"/>
          </a:xfrm>
        </p:grpSpPr>
        <p:sp>
          <p:nvSpPr>
            <p:cNvPr id="19516" name="WordArt 60">
              <a:extLst>
                <a:ext uri="{FF2B5EF4-FFF2-40B4-BE49-F238E27FC236}">
                  <a16:creationId xmlns:a16="http://schemas.microsoft.com/office/drawing/2014/main" id="{1D0E7849-43D0-4E8A-8811-D2AD3B16BCB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0" y="180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国東市</a:t>
              </a:r>
            </a:p>
          </p:txBody>
        </p:sp>
        <p:sp>
          <p:nvSpPr>
            <p:cNvPr id="19517" name="WordArt 61">
              <a:extLst>
                <a:ext uri="{FF2B5EF4-FFF2-40B4-BE49-F238E27FC236}">
                  <a16:creationId xmlns:a16="http://schemas.microsoft.com/office/drawing/2014/main" id="{BBC64655-75B4-46C1-95D3-94474C6A548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1" y="180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国東市</a:t>
              </a:r>
            </a:p>
          </p:txBody>
        </p:sp>
      </p:grpSp>
      <p:grpSp>
        <p:nvGrpSpPr>
          <p:cNvPr id="19518" name="Group 62">
            <a:extLst>
              <a:ext uri="{FF2B5EF4-FFF2-40B4-BE49-F238E27FC236}">
                <a16:creationId xmlns:a16="http://schemas.microsoft.com/office/drawing/2014/main" id="{218A427D-5A51-4508-9D63-5D7C78F0A964}"/>
              </a:ext>
            </a:extLst>
          </p:cNvPr>
          <p:cNvGrpSpPr>
            <a:grpSpLocks/>
          </p:cNvGrpSpPr>
          <p:nvPr/>
        </p:nvGrpSpPr>
        <p:grpSpPr bwMode="auto">
          <a:xfrm>
            <a:off x="5861050" y="5160963"/>
            <a:ext cx="396875" cy="133350"/>
            <a:chOff x="1026" y="2059"/>
            <a:chExt cx="250" cy="84"/>
          </a:xfrm>
        </p:grpSpPr>
        <p:sp>
          <p:nvSpPr>
            <p:cNvPr id="19519" name="WordArt 63">
              <a:extLst>
                <a:ext uri="{FF2B5EF4-FFF2-40B4-BE49-F238E27FC236}">
                  <a16:creationId xmlns:a16="http://schemas.microsoft.com/office/drawing/2014/main" id="{330A1C6F-F0BB-428D-B75C-3774C1DDC64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6" y="205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由布市</a:t>
              </a:r>
            </a:p>
          </p:txBody>
        </p:sp>
        <p:sp>
          <p:nvSpPr>
            <p:cNvPr id="19520" name="WordArt 64">
              <a:extLst>
                <a:ext uri="{FF2B5EF4-FFF2-40B4-BE49-F238E27FC236}">
                  <a16:creationId xmlns:a16="http://schemas.microsoft.com/office/drawing/2014/main" id="{7AE60B13-4435-4861-BA17-FEAFA670B2A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7" y="206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由布市</a:t>
              </a:r>
            </a:p>
          </p:txBody>
        </p:sp>
      </p:grpSp>
      <p:grpSp>
        <p:nvGrpSpPr>
          <p:cNvPr id="19521" name="Group 65">
            <a:extLst>
              <a:ext uri="{FF2B5EF4-FFF2-40B4-BE49-F238E27FC236}">
                <a16:creationId xmlns:a16="http://schemas.microsoft.com/office/drawing/2014/main" id="{91574EAD-E3FF-42FC-B29A-152A0DEE6D50}"/>
              </a:ext>
            </a:extLst>
          </p:cNvPr>
          <p:cNvGrpSpPr>
            <a:grpSpLocks/>
          </p:cNvGrpSpPr>
          <p:nvPr/>
        </p:nvGrpSpPr>
        <p:grpSpPr bwMode="auto">
          <a:xfrm>
            <a:off x="4510088" y="5253038"/>
            <a:ext cx="396875" cy="133350"/>
            <a:chOff x="1033" y="2399"/>
            <a:chExt cx="250" cy="84"/>
          </a:xfrm>
        </p:grpSpPr>
        <p:sp>
          <p:nvSpPr>
            <p:cNvPr id="19522" name="WordArt 66">
              <a:extLst>
                <a:ext uri="{FF2B5EF4-FFF2-40B4-BE49-F238E27FC236}">
                  <a16:creationId xmlns:a16="http://schemas.microsoft.com/office/drawing/2014/main" id="{15F14C9B-9517-4C24-A2AF-71E337DD595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3" y="239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九重町</a:t>
              </a:r>
            </a:p>
          </p:txBody>
        </p:sp>
        <p:sp>
          <p:nvSpPr>
            <p:cNvPr id="19523" name="WordArt 67">
              <a:extLst>
                <a:ext uri="{FF2B5EF4-FFF2-40B4-BE49-F238E27FC236}">
                  <a16:creationId xmlns:a16="http://schemas.microsoft.com/office/drawing/2014/main" id="{9F498605-7DBF-42D3-953C-C4BE7E47048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4" y="240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九重町</a:t>
              </a:r>
            </a:p>
          </p:txBody>
        </p:sp>
      </p:grpSp>
      <p:grpSp>
        <p:nvGrpSpPr>
          <p:cNvPr id="19524" name="Group 68">
            <a:extLst>
              <a:ext uri="{FF2B5EF4-FFF2-40B4-BE49-F238E27FC236}">
                <a16:creationId xmlns:a16="http://schemas.microsoft.com/office/drawing/2014/main" id="{9A8F47A3-17EB-48BF-A874-6F24F2EF28D1}"/>
              </a:ext>
            </a:extLst>
          </p:cNvPr>
          <p:cNvGrpSpPr>
            <a:grpSpLocks/>
          </p:cNvGrpSpPr>
          <p:nvPr/>
        </p:nvGrpSpPr>
        <p:grpSpPr bwMode="auto">
          <a:xfrm>
            <a:off x="5321300" y="6961188"/>
            <a:ext cx="396875" cy="133350"/>
            <a:chOff x="459" y="1719"/>
            <a:chExt cx="250" cy="84"/>
          </a:xfrm>
        </p:grpSpPr>
        <p:sp>
          <p:nvSpPr>
            <p:cNvPr id="19525" name="WordArt 69">
              <a:extLst>
                <a:ext uri="{FF2B5EF4-FFF2-40B4-BE49-F238E27FC236}">
                  <a16:creationId xmlns:a16="http://schemas.microsoft.com/office/drawing/2014/main" id="{6CBA4928-EC89-4203-A0DF-4FA11CC9496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9" y="171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竹田市</a:t>
              </a:r>
            </a:p>
          </p:txBody>
        </p:sp>
        <p:sp>
          <p:nvSpPr>
            <p:cNvPr id="19526" name="WordArt 70">
              <a:extLst>
                <a:ext uri="{FF2B5EF4-FFF2-40B4-BE49-F238E27FC236}">
                  <a16:creationId xmlns:a16="http://schemas.microsoft.com/office/drawing/2014/main" id="{ADD50435-B1E7-4BF9-9D0A-045A6B7A771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0" y="172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竹田市</a:t>
              </a:r>
            </a:p>
          </p:txBody>
        </p:sp>
      </p:grpSp>
      <p:grpSp>
        <p:nvGrpSpPr>
          <p:cNvPr id="19527" name="Group 71">
            <a:extLst>
              <a:ext uri="{FF2B5EF4-FFF2-40B4-BE49-F238E27FC236}">
                <a16:creationId xmlns:a16="http://schemas.microsoft.com/office/drawing/2014/main" id="{F2C97F13-013C-4C5E-8540-5877EC6B782D}"/>
              </a:ext>
            </a:extLst>
          </p:cNvPr>
          <p:cNvGrpSpPr>
            <a:grpSpLocks/>
          </p:cNvGrpSpPr>
          <p:nvPr/>
        </p:nvGrpSpPr>
        <p:grpSpPr bwMode="auto">
          <a:xfrm>
            <a:off x="8201025" y="300038"/>
            <a:ext cx="396875" cy="133350"/>
            <a:chOff x="565" y="1976"/>
            <a:chExt cx="250" cy="84"/>
          </a:xfrm>
        </p:grpSpPr>
        <p:sp>
          <p:nvSpPr>
            <p:cNvPr id="19528" name="WordArt 72">
              <a:extLst>
                <a:ext uri="{FF2B5EF4-FFF2-40B4-BE49-F238E27FC236}">
                  <a16:creationId xmlns:a16="http://schemas.microsoft.com/office/drawing/2014/main" id="{74972807-C161-44C1-90F5-6C23FF48453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65" y="197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姫島村</a:t>
              </a:r>
            </a:p>
          </p:txBody>
        </p:sp>
        <p:sp>
          <p:nvSpPr>
            <p:cNvPr id="19529" name="WordArt 73">
              <a:extLst>
                <a:ext uri="{FF2B5EF4-FFF2-40B4-BE49-F238E27FC236}">
                  <a16:creationId xmlns:a16="http://schemas.microsoft.com/office/drawing/2014/main" id="{361620E2-C7A6-443C-A7A2-59E3B113027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66" y="197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姫島村</a:t>
              </a:r>
            </a:p>
          </p:txBody>
        </p:sp>
      </p:grpSp>
      <p:grpSp>
        <p:nvGrpSpPr>
          <p:cNvPr id="19530" name="Group 74">
            <a:extLst>
              <a:ext uri="{FF2B5EF4-FFF2-40B4-BE49-F238E27FC236}">
                <a16:creationId xmlns:a16="http://schemas.microsoft.com/office/drawing/2014/main" id="{0087AFD9-7D8C-4409-ADFC-DE19F5429B30}"/>
              </a:ext>
            </a:extLst>
          </p:cNvPr>
          <p:cNvGrpSpPr>
            <a:grpSpLocks/>
          </p:cNvGrpSpPr>
          <p:nvPr/>
        </p:nvGrpSpPr>
        <p:grpSpPr bwMode="auto">
          <a:xfrm>
            <a:off x="6896100" y="3586163"/>
            <a:ext cx="396875" cy="133350"/>
            <a:chOff x="572" y="2316"/>
            <a:chExt cx="250" cy="84"/>
          </a:xfrm>
        </p:grpSpPr>
        <p:sp>
          <p:nvSpPr>
            <p:cNvPr id="19531" name="WordArt 75">
              <a:extLst>
                <a:ext uri="{FF2B5EF4-FFF2-40B4-BE49-F238E27FC236}">
                  <a16:creationId xmlns:a16="http://schemas.microsoft.com/office/drawing/2014/main" id="{345B789E-1804-41F0-8ADB-AD719CEA3F5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2" y="231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日出町</a:t>
              </a:r>
            </a:p>
          </p:txBody>
        </p:sp>
        <p:sp>
          <p:nvSpPr>
            <p:cNvPr id="19532" name="WordArt 76">
              <a:extLst>
                <a:ext uri="{FF2B5EF4-FFF2-40B4-BE49-F238E27FC236}">
                  <a16:creationId xmlns:a16="http://schemas.microsoft.com/office/drawing/2014/main" id="{FDEAA0B4-38F7-4B2D-84D5-B2A0E2602E6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231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日出町</a:t>
              </a:r>
            </a:p>
          </p:txBody>
        </p:sp>
      </p:grpSp>
      <p:grpSp>
        <p:nvGrpSpPr>
          <p:cNvPr id="19533" name="Group 77">
            <a:extLst>
              <a:ext uri="{FF2B5EF4-FFF2-40B4-BE49-F238E27FC236}">
                <a16:creationId xmlns:a16="http://schemas.microsoft.com/office/drawing/2014/main" id="{F24A4B0C-949E-43A0-A6A6-C967A58F6521}"/>
              </a:ext>
            </a:extLst>
          </p:cNvPr>
          <p:cNvGrpSpPr>
            <a:grpSpLocks/>
          </p:cNvGrpSpPr>
          <p:nvPr/>
        </p:nvGrpSpPr>
        <p:grpSpPr bwMode="auto">
          <a:xfrm>
            <a:off x="4060825" y="4079875"/>
            <a:ext cx="396875" cy="133350"/>
            <a:chOff x="572" y="2626"/>
            <a:chExt cx="250" cy="84"/>
          </a:xfrm>
        </p:grpSpPr>
        <p:sp>
          <p:nvSpPr>
            <p:cNvPr id="19534" name="WordArt 78">
              <a:extLst>
                <a:ext uri="{FF2B5EF4-FFF2-40B4-BE49-F238E27FC236}">
                  <a16:creationId xmlns:a16="http://schemas.microsoft.com/office/drawing/2014/main" id="{72F651DC-7325-4ABE-83C1-FCF2EF3BECF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2" y="262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玖珠町</a:t>
              </a:r>
            </a:p>
          </p:txBody>
        </p:sp>
        <p:sp>
          <p:nvSpPr>
            <p:cNvPr id="19535" name="WordArt 79">
              <a:extLst>
                <a:ext uri="{FF2B5EF4-FFF2-40B4-BE49-F238E27FC236}">
                  <a16:creationId xmlns:a16="http://schemas.microsoft.com/office/drawing/2014/main" id="{4248D851-7EAA-47A3-AF6F-1AC440DE2C9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262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玖珠町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4" name="Group 4">
            <a:extLst>
              <a:ext uri="{FF2B5EF4-FFF2-40B4-BE49-F238E27FC236}">
                <a16:creationId xmlns:a16="http://schemas.microsoft.com/office/drawing/2014/main" id="{B4E343DA-348B-4835-AB1E-64668FFD5948}"/>
              </a:ext>
            </a:extLst>
          </p:cNvPr>
          <p:cNvGrpSpPr>
            <a:grpSpLocks/>
          </p:cNvGrpSpPr>
          <p:nvPr/>
        </p:nvGrpSpPr>
        <p:grpSpPr bwMode="auto">
          <a:xfrm>
            <a:off x="1900238" y="120650"/>
            <a:ext cx="9001125" cy="9180513"/>
            <a:chOff x="1197" y="76"/>
            <a:chExt cx="5670" cy="5783"/>
          </a:xfrm>
        </p:grpSpPr>
        <p:sp>
          <p:nvSpPr>
            <p:cNvPr id="20485" name="Rectangle 5">
              <a:extLst>
                <a:ext uri="{FF2B5EF4-FFF2-40B4-BE49-F238E27FC236}">
                  <a16:creationId xmlns:a16="http://schemas.microsoft.com/office/drawing/2014/main" id="{3C40B831-9C72-435C-9D49-5AE3ABAE45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9" y="76"/>
              <a:ext cx="454" cy="226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86" name="Rectangle 6">
              <a:extLst>
                <a:ext uri="{FF2B5EF4-FFF2-40B4-BE49-F238E27FC236}">
                  <a16:creationId xmlns:a16="http://schemas.microsoft.com/office/drawing/2014/main" id="{62F947F2-1990-453E-9C08-7FF40E28DE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7" y="1777"/>
              <a:ext cx="1021" cy="249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87" name="Rectangle 7">
              <a:extLst>
                <a:ext uri="{FF2B5EF4-FFF2-40B4-BE49-F238E27FC236}">
                  <a16:creationId xmlns:a16="http://schemas.microsoft.com/office/drawing/2014/main" id="{E2449873-2783-49A6-B4FE-789B15BF4D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2" y="4612"/>
              <a:ext cx="2042" cy="124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88" name="Rectangle 8">
              <a:extLst>
                <a:ext uri="{FF2B5EF4-FFF2-40B4-BE49-F238E27FC236}">
                  <a16:creationId xmlns:a16="http://schemas.microsoft.com/office/drawing/2014/main" id="{2C669613-314A-4657-A99A-389A3B3609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5" y="3931"/>
              <a:ext cx="907" cy="1588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89" name="Rectangle 9">
              <a:extLst>
                <a:ext uri="{FF2B5EF4-FFF2-40B4-BE49-F238E27FC236}">
                  <a16:creationId xmlns:a16="http://schemas.microsoft.com/office/drawing/2014/main" id="{7F5480AA-0957-487B-AA71-16D5D1BDC2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72" y="2911"/>
              <a:ext cx="1815" cy="102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0" name="Rectangle 10">
              <a:extLst>
                <a:ext uri="{FF2B5EF4-FFF2-40B4-BE49-F238E27FC236}">
                  <a16:creationId xmlns:a16="http://schemas.microsoft.com/office/drawing/2014/main" id="{B5E7C00D-BB79-4EA8-8B3A-F37EC2B91C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2" y="3931"/>
              <a:ext cx="1361" cy="68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1" name="Rectangle 11">
              <a:extLst>
                <a:ext uri="{FF2B5EF4-FFF2-40B4-BE49-F238E27FC236}">
                  <a16:creationId xmlns:a16="http://schemas.microsoft.com/office/drawing/2014/main" id="{94B1DE2E-996E-47F4-BAFC-EA82291148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3" y="3931"/>
              <a:ext cx="794" cy="34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2" name="Rectangle 12">
              <a:extLst>
                <a:ext uri="{FF2B5EF4-FFF2-40B4-BE49-F238E27FC236}">
                  <a16:creationId xmlns:a16="http://schemas.microsoft.com/office/drawing/2014/main" id="{B1DE57B1-0F20-4EC3-9592-59296210F6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11" y="3931"/>
              <a:ext cx="794" cy="147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3" name="Rectangle 13">
              <a:extLst>
                <a:ext uri="{FF2B5EF4-FFF2-40B4-BE49-F238E27FC236}">
                  <a16:creationId xmlns:a16="http://schemas.microsoft.com/office/drawing/2014/main" id="{E9465717-3924-4029-8883-4C4053F327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2" y="2911"/>
              <a:ext cx="1020" cy="102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4" name="Rectangle 14">
              <a:extLst>
                <a:ext uri="{FF2B5EF4-FFF2-40B4-BE49-F238E27FC236}">
                  <a16:creationId xmlns:a16="http://schemas.microsoft.com/office/drawing/2014/main" id="{5F09CCF7-4A37-4B72-938B-CE86BBD37F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8" y="3024"/>
              <a:ext cx="1133" cy="90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5" name="Rectangle 15">
              <a:extLst>
                <a:ext uri="{FF2B5EF4-FFF2-40B4-BE49-F238E27FC236}">
                  <a16:creationId xmlns:a16="http://schemas.microsoft.com/office/drawing/2014/main" id="{CA368B16-2EA8-4ACA-AF62-D9A183D2D0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8" y="2117"/>
              <a:ext cx="1133" cy="90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6" name="Rectangle 16">
              <a:extLst>
                <a:ext uri="{FF2B5EF4-FFF2-40B4-BE49-F238E27FC236}">
                  <a16:creationId xmlns:a16="http://schemas.microsoft.com/office/drawing/2014/main" id="{80BCA7EF-1C7A-4BE0-B036-58A6B4B909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2" y="2457"/>
              <a:ext cx="1020" cy="45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7" name="Rectangle 17">
              <a:extLst>
                <a:ext uri="{FF2B5EF4-FFF2-40B4-BE49-F238E27FC236}">
                  <a16:creationId xmlns:a16="http://schemas.microsoft.com/office/drawing/2014/main" id="{EE889BCE-52E0-47D9-8CE3-176EB0B67B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8" y="869"/>
              <a:ext cx="1134" cy="1248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8" name="Rectangle 18">
              <a:extLst>
                <a:ext uri="{FF2B5EF4-FFF2-40B4-BE49-F238E27FC236}">
                  <a16:creationId xmlns:a16="http://schemas.microsoft.com/office/drawing/2014/main" id="{111C3649-2FB8-4E49-A69F-54F853DA37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2" y="1096"/>
              <a:ext cx="567" cy="136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9" name="Rectangle 19">
              <a:extLst>
                <a:ext uri="{FF2B5EF4-FFF2-40B4-BE49-F238E27FC236}">
                  <a16:creationId xmlns:a16="http://schemas.microsoft.com/office/drawing/2014/main" id="{BBD9C498-48E0-4D19-BB57-2F4D5AE7FC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19" y="2117"/>
              <a:ext cx="1020" cy="34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0" name="Rectangle 20">
              <a:extLst>
                <a:ext uri="{FF2B5EF4-FFF2-40B4-BE49-F238E27FC236}">
                  <a16:creationId xmlns:a16="http://schemas.microsoft.com/office/drawing/2014/main" id="{98491979-B087-4410-948D-D086FD177A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19" y="1550"/>
              <a:ext cx="1474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1" name="Rectangle 21">
              <a:extLst>
                <a:ext uri="{FF2B5EF4-FFF2-40B4-BE49-F238E27FC236}">
                  <a16:creationId xmlns:a16="http://schemas.microsoft.com/office/drawing/2014/main" id="{91C1A479-BD69-4809-BF57-8FC8169F1C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99" y="416"/>
              <a:ext cx="907" cy="113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2" name="Rectangle 22">
              <a:extLst>
                <a:ext uri="{FF2B5EF4-FFF2-40B4-BE49-F238E27FC236}">
                  <a16:creationId xmlns:a16="http://schemas.microsoft.com/office/drawing/2014/main" id="{23FC4F69-DA93-4F39-A1DB-278F042C29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19" y="529"/>
              <a:ext cx="680" cy="102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0503" name="Group 23">
            <a:extLst>
              <a:ext uri="{FF2B5EF4-FFF2-40B4-BE49-F238E27FC236}">
                <a16:creationId xmlns:a16="http://schemas.microsoft.com/office/drawing/2014/main" id="{802AE0FE-1A84-4FB5-8AE1-A46F1F980C38}"/>
              </a:ext>
            </a:extLst>
          </p:cNvPr>
          <p:cNvGrpSpPr>
            <a:grpSpLocks/>
          </p:cNvGrpSpPr>
          <p:nvPr/>
        </p:nvGrpSpPr>
        <p:grpSpPr bwMode="auto">
          <a:xfrm>
            <a:off x="10006013" y="6443663"/>
            <a:ext cx="530225" cy="133350"/>
            <a:chOff x="1374" y="555"/>
            <a:chExt cx="334" cy="84"/>
          </a:xfrm>
        </p:grpSpPr>
        <p:sp>
          <p:nvSpPr>
            <p:cNvPr id="20504" name="WordArt 24">
              <a:extLst>
                <a:ext uri="{FF2B5EF4-FFF2-40B4-BE49-F238E27FC236}">
                  <a16:creationId xmlns:a16="http://schemas.microsoft.com/office/drawing/2014/main" id="{FBDBF6BC-521B-482B-B1DA-28A790142C5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4" y="555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津久見市</a:t>
              </a:r>
            </a:p>
          </p:txBody>
        </p:sp>
        <p:sp>
          <p:nvSpPr>
            <p:cNvPr id="20505" name="WordArt 25">
              <a:extLst>
                <a:ext uri="{FF2B5EF4-FFF2-40B4-BE49-F238E27FC236}">
                  <a16:creationId xmlns:a16="http://schemas.microsoft.com/office/drawing/2014/main" id="{3B3DA5DF-ED1B-4E5C-A07E-E407EBF594C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5" y="556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津久見市</a:t>
              </a:r>
            </a:p>
          </p:txBody>
        </p:sp>
      </p:grpSp>
      <p:grpSp>
        <p:nvGrpSpPr>
          <p:cNvPr id="20506" name="Group 26">
            <a:extLst>
              <a:ext uri="{FF2B5EF4-FFF2-40B4-BE49-F238E27FC236}">
                <a16:creationId xmlns:a16="http://schemas.microsoft.com/office/drawing/2014/main" id="{4F315253-41A2-49FC-96C2-7BE739739953}"/>
              </a:ext>
            </a:extLst>
          </p:cNvPr>
          <p:cNvGrpSpPr>
            <a:grpSpLocks/>
          </p:cNvGrpSpPr>
          <p:nvPr/>
        </p:nvGrpSpPr>
        <p:grpSpPr bwMode="auto">
          <a:xfrm>
            <a:off x="5932488" y="4194175"/>
            <a:ext cx="396875" cy="133350"/>
            <a:chOff x="920" y="555"/>
            <a:chExt cx="250" cy="84"/>
          </a:xfrm>
        </p:grpSpPr>
        <p:sp>
          <p:nvSpPr>
            <p:cNvPr id="20507" name="WordArt 27">
              <a:extLst>
                <a:ext uri="{FF2B5EF4-FFF2-40B4-BE49-F238E27FC236}">
                  <a16:creationId xmlns:a16="http://schemas.microsoft.com/office/drawing/2014/main" id="{187719E5-2B07-44CB-BB9A-FD7BC6993D5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0" y="55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別府市</a:t>
              </a:r>
            </a:p>
          </p:txBody>
        </p:sp>
        <p:sp>
          <p:nvSpPr>
            <p:cNvPr id="20508" name="WordArt 28">
              <a:extLst>
                <a:ext uri="{FF2B5EF4-FFF2-40B4-BE49-F238E27FC236}">
                  <a16:creationId xmlns:a16="http://schemas.microsoft.com/office/drawing/2014/main" id="{60E3D9C9-4D68-45A0-9F1C-F7B8E348F2E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1" y="55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別府市</a:t>
              </a:r>
            </a:p>
          </p:txBody>
        </p:sp>
      </p:grpSp>
      <p:grpSp>
        <p:nvGrpSpPr>
          <p:cNvPr id="20509" name="Group 29">
            <a:extLst>
              <a:ext uri="{FF2B5EF4-FFF2-40B4-BE49-F238E27FC236}">
                <a16:creationId xmlns:a16="http://schemas.microsoft.com/office/drawing/2014/main" id="{24B0AAAC-3EB6-43D0-A79F-6D434C274CF2}"/>
              </a:ext>
            </a:extLst>
          </p:cNvPr>
          <p:cNvGrpSpPr>
            <a:grpSpLocks/>
          </p:cNvGrpSpPr>
          <p:nvPr/>
        </p:nvGrpSpPr>
        <p:grpSpPr bwMode="auto">
          <a:xfrm>
            <a:off x="6496050" y="7434263"/>
            <a:ext cx="530225" cy="133350"/>
            <a:chOff x="1480" y="812"/>
            <a:chExt cx="334" cy="84"/>
          </a:xfrm>
        </p:grpSpPr>
        <p:sp>
          <p:nvSpPr>
            <p:cNvPr id="20510" name="WordArt 30">
              <a:extLst>
                <a:ext uri="{FF2B5EF4-FFF2-40B4-BE49-F238E27FC236}">
                  <a16:creationId xmlns:a16="http://schemas.microsoft.com/office/drawing/2014/main" id="{F41BF302-DDCD-474D-B9D4-B8E111BA147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81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豊後大野市</a:t>
              </a:r>
            </a:p>
          </p:txBody>
        </p:sp>
        <p:sp>
          <p:nvSpPr>
            <p:cNvPr id="20511" name="WordArt 31">
              <a:extLst>
                <a:ext uri="{FF2B5EF4-FFF2-40B4-BE49-F238E27FC236}">
                  <a16:creationId xmlns:a16="http://schemas.microsoft.com/office/drawing/2014/main" id="{630D507A-1BF9-43BE-9B75-1BE5078F6FA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81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豊後大野市</a:t>
              </a:r>
            </a:p>
          </p:txBody>
        </p:sp>
      </p:grpSp>
      <p:grpSp>
        <p:nvGrpSpPr>
          <p:cNvPr id="20512" name="Group 32">
            <a:extLst>
              <a:ext uri="{FF2B5EF4-FFF2-40B4-BE49-F238E27FC236}">
                <a16:creationId xmlns:a16="http://schemas.microsoft.com/office/drawing/2014/main" id="{D1290FF9-51B4-491A-918A-573FC85D04D3}"/>
              </a:ext>
            </a:extLst>
          </p:cNvPr>
          <p:cNvGrpSpPr>
            <a:grpSpLocks/>
          </p:cNvGrpSpPr>
          <p:nvPr/>
        </p:nvGrpSpPr>
        <p:grpSpPr bwMode="auto">
          <a:xfrm>
            <a:off x="8902700" y="8245475"/>
            <a:ext cx="396875" cy="133350"/>
            <a:chOff x="1026" y="812"/>
            <a:chExt cx="250" cy="84"/>
          </a:xfrm>
        </p:grpSpPr>
        <p:sp>
          <p:nvSpPr>
            <p:cNvPr id="20513" name="WordArt 33">
              <a:extLst>
                <a:ext uri="{FF2B5EF4-FFF2-40B4-BE49-F238E27FC236}">
                  <a16:creationId xmlns:a16="http://schemas.microsoft.com/office/drawing/2014/main" id="{8DA6F509-79C2-4648-9861-1C9458F4772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6" y="81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佐伯市</a:t>
              </a:r>
            </a:p>
          </p:txBody>
        </p:sp>
        <p:sp>
          <p:nvSpPr>
            <p:cNvPr id="20514" name="WordArt 34">
              <a:extLst>
                <a:ext uri="{FF2B5EF4-FFF2-40B4-BE49-F238E27FC236}">
                  <a16:creationId xmlns:a16="http://schemas.microsoft.com/office/drawing/2014/main" id="{384036E4-C0A4-4456-86FD-D9546ECA023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7" y="81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佐伯市</a:t>
              </a:r>
            </a:p>
          </p:txBody>
        </p:sp>
      </p:grpSp>
      <p:grpSp>
        <p:nvGrpSpPr>
          <p:cNvPr id="20515" name="Group 35">
            <a:extLst>
              <a:ext uri="{FF2B5EF4-FFF2-40B4-BE49-F238E27FC236}">
                <a16:creationId xmlns:a16="http://schemas.microsoft.com/office/drawing/2014/main" id="{277D4A43-B351-4FE9-98E1-4DC2A0280FF0}"/>
              </a:ext>
            </a:extLst>
          </p:cNvPr>
          <p:cNvGrpSpPr>
            <a:grpSpLocks/>
          </p:cNvGrpSpPr>
          <p:nvPr/>
        </p:nvGrpSpPr>
        <p:grpSpPr bwMode="auto">
          <a:xfrm>
            <a:off x="6496050" y="1584325"/>
            <a:ext cx="530225" cy="133350"/>
            <a:chOff x="1487" y="1152"/>
            <a:chExt cx="334" cy="84"/>
          </a:xfrm>
        </p:grpSpPr>
        <p:sp>
          <p:nvSpPr>
            <p:cNvPr id="20516" name="WordArt 36">
              <a:extLst>
                <a:ext uri="{FF2B5EF4-FFF2-40B4-BE49-F238E27FC236}">
                  <a16:creationId xmlns:a16="http://schemas.microsoft.com/office/drawing/2014/main" id="{EA9C8F96-B4EF-47D5-A3DB-E88E633E81E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7" y="115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豊後高田市</a:t>
              </a:r>
            </a:p>
          </p:txBody>
        </p:sp>
        <p:sp>
          <p:nvSpPr>
            <p:cNvPr id="20517" name="WordArt 37">
              <a:extLst>
                <a:ext uri="{FF2B5EF4-FFF2-40B4-BE49-F238E27FC236}">
                  <a16:creationId xmlns:a16="http://schemas.microsoft.com/office/drawing/2014/main" id="{661A7571-E3C4-47FB-8CA6-911701374AE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8" y="115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豊後高田市</a:t>
              </a:r>
            </a:p>
          </p:txBody>
        </p:sp>
      </p:grpSp>
      <p:grpSp>
        <p:nvGrpSpPr>
          <p:cNvPr id="20518" name="Group 38">
            <a:extLst>
              <a:ext uri="{FF2B5EF4-FFF2-40B4-BE49-F238E27FC236}">
                <a16:creationId xmlns:a16="http://schemas.microsoft.com/office/drawing/2014/main" id="{A271377F-A6C2-47AF-805C-7F124466E742}"/>
              </a:ext>
            </a:extLst>
          </p:cNvPr>
          <p:cNvGrpSpPr>
            <a:grpSpLocks/>
          </p:cNvGrpSpPr>
          <p:nvPr/>
        </p:nvGrpSpPr>
        <p:grpSpPr bwMode="auto">
          <a:xfrm>
            <a:off x="8362950" y="6713538"/>
            <a:ext cx="396875" cy="133350"/>
            <a:chOff x="1033" y="1152"/>
            <a:chExt cx="250" cy="84"/>
          </a:xfrm>
        </p:grpSpPr>
        <p:sp>
          <p:nvSpPr>
            <p:cNvPr id="20519" name="WordArt 39">
              <a:extLst>
                <a:ext uri="{FF2B5EF4-FFF2-40B4-BE49-F238E27FC236}">
                  <a16:creationId xmlns:a16="http://schemas.microsoft.com/office/drawing/2014/main" id="{868E4FFA-F0C2-4004-8628-3F181538164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3" y="115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臼杵市</a:t>
              </a:r>
            </a:p>
          </p:txBody>
        </p:sp>
        <p:sp>
          <p:nvSpPr>
            <p:cNvPr id="20520" name="WordArt 40">
              <a:extLst>
                <a:ext uri="{FF2B5EF4-FFF2-40B4-BE49-F238E27FC236}">
                  <a16:creationId xmlns:a16="http://schemas.microsoft.com/office/drawing/2014/main" id="{EDBEEF39-D32C-432D-9E19-26B8F04171E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4" y="115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臼杵市</a:t>
              </a:r>
            </a:p>
          </p:txBody>
        </p:sp>
      </p:grpSp>
      <p:grpSp>
        <p:nvGrpSpPr>
          <p:cNvPr id="20521" name="Group 41">
            <a:extLst>
              <a:ext uri="{FF2B5EF4-FFF2-40B4-BE49-F238E27FC236}">
                <a16:creationId xmlns:a16="http://schemas.microsoft.com/office/drawing/2014/main" id="{0D005C68-67F1-40A8-8C54-26B1B64C9469}"/>
              </a:ext>
            </a:extLst>
          </p:cNvPr>
          <p:cNvGrpSpPr>
            <a:grpSpLocks/>
          </p:cNvGrpSpPr>
          <p:nvPr/>
        </p:nvGrpSpPr>
        <p:grpSpPr bwMode="auto">
          <a:xfrm>
            <a:off x="5572125" y="2754313"/>
            <a:ext cx="396875" cy="133350"/>
            <a:chOff x="1033" y="1462"/>
            <a:chExt cx="250" cy="84"/>
          </a:xfrm>
        </p:grpSpPr>
        <p:sp>
          <p:nvSpPr>
            <p:cNvPr id="20522" name="WordArt 42">
              <a:extLst>
                <a:ext uri="{FF2B5EF4-FFF2-40B4-BE49-F238E27FC236}">
                  <a16:creationId xmlns:a16="http://schemas.microsoft.com/office/drawing/2014/main" id="{9E000EA7-142D-48AD-997C-C1721DA01D7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3" y="146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宇佐市</a:t>
              </a:r>
            </a:p>
          </p:txBody>
        </p:sp>
        <p:sp>
          <p:nvSpPr>
            <p:cNvPr id="20523" name="WordArt 43">
              <a:extLst>
                <a:ext uri="{FF2B5EF4-FFF2-40B4-BE49-F238E27FC236}">
                  <a16:creationId xmlns:a16="http://schemas.microsoft.com/office/drawing/2014/main" id="{B7B64162-DC7C-425B-A76F-367187B7261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4" y="146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宇佐市</a:t>
              </a:r>
            </a:p>
          </p:txBody>
        </p:sp>
      </p:grpSp>
      <p:grpSp>
        <p:nvGrpSpPr>
          <p:cNvPr id="20524" name="Group 44">
            <a:extLst>
              <a:ext uri="{FF2B5EF4-FFF2-40B4-BE49-F238E27FC236}">
                <a16:creationId xmlns:a16="http://schemas.microsoft.com/office/drawing/2014/main" id="{892811D2-3240-4100-9A76-12C1BAAC6BA3}"/>
              </a:ext>
            </a:extLst>
          </p:cNvPr>
          <p:cNvGrpSpPr>
            <a:grpSpLocks/>
          </p:cNvGrpSpPr>
          <p:nvPr/>
        </p:nvGrpSpPr>
        <p:grpSpPr bwMode="auto">
          <a:xfrm>
            <a:off x="8181975" y="5364163"/>
            <a:ext cx="396875" cy="133350"/>
            <a:chOff x="459" y="472"/>
            <a:chExt cx="250" cy="84"/>
          </a:xfrm>
        </p:grpSpPr>
        <p:sp>
          <p:nvSpPr>
            <p:cNvPr id="20525" name="WordArt 45">
              <a:extLst>
                <a:ext uri="{FF2B5EF4-FFF2-40B4-BE49-F238E27FC236}">
                  <a16:creationId xmlns:a16="http://schemas.microsoft.com/office/drawing/2014/main" id="{616D59AD-E63F-4174-8173-29E00E71C16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9" y="47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大分市</a:t>
              </a:r>
            </a:p>
          </p:txBody>
        </p:sp>
        <p:sp>
          <p:nvSpPr>
            <p:cNvPr id="20526" name="WordArt 46">
              <a:extLst>
                <a:ext uri="{FF2B5EF4-FFF2-40B4-BE49-F238E27FC236}">
                  <a16:creationId xmlns:a16="http://schemas.microsoft.com/office/drawing/2014/main" id="{A75BE321-5490-4CAF-8195-37F035DED87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0" y="47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大分市</a:t>
              </a:r>
            </a:p>
          </p:txBody>
        </p:sp>
      </p:grpSp>
      <p:grpSp>
        <p:nvGrpSpPr>
          <p:cNvPr id="20527" name="Group 47">
            <a:extLst>
              <a:ext uri="{FF2B5EF4-FFF2-40B4-BE49-F238E27FC236}">
                <a16:creationId xmlns:a16="http://schemas.microsoft.com/office/drawing/2014/main" id="{1AE1DC64-8DE8-4968-AEE7-E96E28CB4117}"/>
              </a:ext>
            </a:extLst>
          </p:cNvPr>
          <p:cNvGrpSpPr>
            <a:grpSpLocks/>
          </p:cNvGrpSpPr>
          <p:nvPr/>
        </p:nvGrpSpPr>
        <p:grpSpPr bwMode="auto">
          <a:xfrm>
            <a:off x="4222750" y="2303463"/>
            <a:ext cx="396875" cy="133350"/>
            <a:chOff x="565" y="729"/>
            <a:chExt cx="250" cy="84"/>
          </a:xfrm>
        </p:grpSpPr>
        <p:sp>
          <p:nvSpPr>
            <p:cNvPr id="20528" name="WordArt 48">
              <a:extLst>
                <a:ext uri="{FF2B5EF4-FFF2-40B4-BE49-F238E27FC236}">
                  <a16:creationId xmlns:a16="http://schemas.microsoft.com/office/drawing/2014/main" id="{60A5350D-9454-45F1-A94F-1C573661715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65" y="72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中津市</a:t>
              </a:r>
            </a:p>
          </p:txBody>
        </p:sp>
        <p:sp>
          <p:nvSpPr>
            <p:cNvPr id="20529" name="WordArt 49">
              <a:extLst>
                <a:ext uri="{FF2B5EF4-FFF2-40B4-BE49-F238E27FC236}">
                  <a16:creationId xmlns:a16="http://schemas.microsoft.com/office/drawing/2014/main" id="{CFAFD50A-2A94-4E38-91F1-29BB9B32774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66" y="73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中津市</a:t>
              </a:r>
            </a:p>
          </p:txBody>
        </p:sp>
      </p:grpSp>
      <p:grpSp>
        <p:nvGrpSpPr>
          <p:cNvPr id="20530" name="Group 50">
            <a:extLst>
              <a:ext uri="{FF2B5EF4-FFF2-40B4-BE49-F238E27FC236}">
                <a16:creationId xmlns:a16="http://schemas.microsoft.com/office/drawing/2014/main" id="{D1BBF50C-6033-43B8-A1B2-5A7203355627}"/>
              </a:ext>
            </a:extLst>
          </p:cNvPr>
          <p:cNvGrpSpPr>
            <a:grpSpLocks/>
          </p:cNvGrpSpPr>
          <p:nvPr/>
        </p:nvGrpSpPr>
        <p:grpSpPr bwMode="auto">
          <a:xfrm>
            <a:off x="2511425" y="4733925"/>
            <a:ext cx="396875" cy="133350"/>
            <a:chOff x="572" y="1069"/>
            <a:chExt cx="250" cy="84"/>
          </a:xfrm>
        </p:grpSpPr>
        <p:sp>
          <p:nvSpPr>
            <p:cNvPr id="20531" name="WordArt 51">
              <a:extLst>
                <a:ext uri="{FF2B5EF4-FFF2-40B4-BE49-F238E27FC236}">
                  <a16:creationId xmlns:a16="http://schemas.microsoft.com/office/drawing/2014/main" id="{52AA4637-6239-4F4B-9457-70BCED35C7C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2" y="106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日田市</a:t>
              </a:r>
            </a:p>
          </p:txBody>
        </p:sp>
        <p:sp>
          <p:nvSpPr>
            <p:cNvPr id="20532" name="WordArt 52">
              <a:extLst>
                <a:ext uri="{FF2B5EF4-FFF2-40B4-BE49-F238E27FC236}">
                  <a16:creationId xmlns:a16="http://schemas.microsoft.com/office/drawing/2014/main" id="{3045F36F-DD83-47DC-A631-578E2E2681F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107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日田市</a:t>
              </a:r>
            </a:p>
          </p:txBody>
        </p:sp>
      </p:grpSp>
      <p:grpSp>
        <p:nvGrpSpPr>
          <p:cNvPr id="20533" name="Group 53">
            <a:extLst>
              <a:ext uri="{FF2B5EF4-FFF2-40B4-BE49-F238E27FC236}">
                <a16:creationId xmlns:a16="http://schemas.microsoft.com/office/drawing/2014/main" id="{FF6D23D9-EE58-4484-AFDA-A30AF61555A8}"/>
              </a:ext>
            </a:extLst>
          </p:cNvPr>
          <p:cNvGrpSpPr>
            <a:grpSpLocks/>
          </p:cNvGrpSpPr>
          <p:nvPr/>
        </p:nvGrpSpPr>
        <p:grpSpPr bwMode="auto">
          <a:xfrm>
            <a:off x="7192963" y="2843213"/>
            <a:ext cx="396875" cy="133350"/>
            <a:chOff x="572" y="1379"/>
            <a:chExt cx="250" cy="84"/>
          </a:xfrm>
        </p:grpSpPr>
        <p:sp>
          <p:nvSpPr>
            <p:cNvPr id="20534" name="WordArt 54">
              <a:extLst>
                <a:ext uri="{FF2B5EF4-FFF2-40B4-BE49-F238E27FC236}">
                  <a16:creationId xmlns:a16="http://schemas.microsoft.com/office/drawing/2014/main" id="{641BC612-0B49-42FA-8C00-0AB657683CE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2" y="137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杵築市</a:t>
              </a:r>
            </a:p>
          </p:txBody>
        </p:sp>
        <p:sp>
          <p:nvSpPr>
            <p:cNvPr id="20535" name="WordArt 55">
              <a:extLst>
                <a:ext uri="{FF2B5EF4-FFF2-40B4-BE49-F238E27FC236}">
                  <a16:creationId xmlns:a16="http://schemas.microsoft.com/office/drawing/2014/main" id="{3B6698FC-8126-4293-AFBC-696F899A727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138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杵築市</a:t>
              </a:r>
            </a:p>
          </p:txBody>
        </p:sp>
      </p:grpSp>
      <p:grpSp>
        <p:nvGrpSpPr>
          <p:cNvPr id="20536" name="Group 56">
            <a:extLst>
              <a:ext uri="{FF2B5EF4-FFF2-40B4-BE49-F238E27FC236}">
                <a16:creationId xmlns:a16="http://schemas.microsoft.com/office/drawing/2014/main" id="{68BDDDB3-D27B-4346-9CE7-8DF4A325D76C}"/>
              </a:ext>
            </a:extLst>
          </p:cNvPr>
          <p:cNvGrpSpPr>
            <a:grpSpLocks/>
          </p:cNvGrpSpPr>
          <p:nvPr/>
        </p:nvGrpSpPr>
        <p:grpSpPr bwMode="auto">
          <a:xfrm>
            <a:off x="7823200" y="1493838"/>
            <a:ext cx="396875" cy="133350"/>
            <a:chOff x="920" y="1802"/>
            <a:chExt cx="250" cy="84"/>
          </a:xfrm>
        </p:grpSpPr>
        <p:sp>
          <p:nvSpPr>
            <p:cNvPr id="20537" name="WordArt 57">
              <a:extLst>
                <a:ext uri="{FF2B5EF4-FFF2-40B4-BE49-F238E27FC236}">
                  <a16:creationId xmlns:a16="http://schemas.microsoft.com/office/drawing/2014/main" id="{4C045D47-D6B5-4F31-A6FF-E19D86AC496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0" y="180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国東市</a:t>
              </a:r>
            </a:p>
          </p:txBody>
        </p:sp>
        <p:sp>
          <p:nvSpPr>
            <p:cNvPr id="20538" name="WordArt 58">
              <a:extLst>
                <a:ext uri="{FF2B5EF4-FFF2-40B4-BE49-F238E27FC236}">
                  <a16:creationId xmlns:a16="http://schemas.microsoft.com/office/drawing/2014/main" id="{D098E990-526F-4F31-A213-56BFE3AB693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1" y="180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国東市</a:t>
              </a:r>
            </a:p>
          </p:txBody>
        </p:sp>
      </p:grpSp>
      <p:grpSp>
        <p:nvGrpSpPr>
          <p:cNvPr id="20539" name="Group 59">
            <a:extLst>
              <a:ext uri="{FF2B5EF4-FFF2-40B4-BE49-F238E27FC236}">
                <a16:creationId xmlns:a16="http://schemas.microsoft.com/office/drawing/2014/main" id="{6BA8DDC1-7658-4E58-A200-C8C0C517C569}"/>
              </a:ext>
            </a:extLst>
          </p:cNvPr>
          <p:cNvGrpSpPr>
            <a:grpSpLocks/>
          </p:cNvGrpSpPr>
          <p:nvPr/>
        </p:nvGrpSpPr>
        <p:grpSpPr bwMode="auto">
          <a:xfrm>
            <a:off x="5932488" y="5364163"/>
            <a:ext cx="396875" cy="133350"/>
            <a:chOff x="1026" y="2059"/>
            <a:chExt cx="250" cy="84"/>
          </a:xfrm>
        </p:grpSpPr>
        <p:sp>
          <p:nvSpPr>
            <p:cNvPr id="20540" name="WordArt 60">
              <a:extLst>
                <a:ext uri="{FF2B5EF4-FFF2-40B4-BE49-F238E27FC236}">
                  <a16:creationId xmlns:a16="http://schemas.microsoft.com/office/drawing/2014/main" id="{67C3D424-F0BD-487D-8E0E-CAF8B6B85DA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6" y="205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由布市</a:t>
              </a:r>
            </a:p>
          </p:txBody>
        </p:sp>
        <p:sp>
          <p:nvSpPr>
            <p:cNvPr id="20541" name="WordArt 61">
              <a:extLst>
                <a:ext uri="{FF2B5EF4-FFF2-40B4-BE49-F238E27FC236}">
                  <a16:creationId xmlns:a16="http://schemas.microsoft.com/office/drawing/2014/main" id="{5FC4EBDF-174A-4170-BC6B-450F8621B7E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7" y="206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由布市</a:t>
              </a:r>
            </a:p>
          </p:txBody>
        </p:sp>
      </p:grpSp>
      <p:grpSp>
        <p:nvGrpSpPr>
          <p:cNvPr id="20542" name="Group 62">
            <a:extLst>
              <a:ext uri="{FF2B5EF4-FFF2-40B4-BE49-F238E27FC236}">
                <a16:creationId xmlns:a16="http://schemas.microsoft.com/office/drawing/2014/main" id="{FABE7BF0-2A05-4FF2-BACA-04ED619BC005}"/>
              </a:ext>
            </a:extLst>
          </p:cNvPr>
          <p:cNvGrpSpPr>
            <a:grpSpLocks/>
          </p:cNvGrpSpPr>
          <p:nvPr/>
        </p:nvGrpSpPr>
        <p:grpSpPr bwMode="auto">
          <a:xfrm>
            <a:off x="4222750" y="5453063"/>
            <a:ext cx="396875" cy="133350"/>
            <a:chOff x="1033" y="2399"/>
            <a:chExt cx="250" cy="84"/>
          </a:xfrm>
        </p:grpSpPr>
        <p:sp>
          <p:nvSpPr>
            <p:cNvPr id="20543" name="WordArt 63">
              <a:extLst>
                <a:ext uri="{FF2B5EF4-FFF2-40B4-BE49-F238E27FC236}">
                  <a16:creationId xmlns:a16="http://schemas.microsoft.com/office/drawing/2014/main" id="{41EF6E41-FDEA-4380-9EF1-62DDCEAE6C4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3" y="239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九重町</a:t>
              </a:r>
            </a:p>
          </p:txBody>
        </p:sp>
        <p:sp>
          <p:nvSpPr>
            <p:cNvPr id="20544" name="WordArt 64">
              <a:extLst>
                <a:ext uri="{FF2B5EF4-FFF2-40B4-BE49-F238E27FC236}">
                  <a16:creationId xmlns:a16="http://schemas.microsoft.com/office/drawing/2014/main" id="{AEDE2685-50CE-4E2C-A606-93B705689D2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4" y="240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九重町</a:t>
              </a:r>
            </a:p>
          </p:txBody>
        </p:sp>
      </p:grpSp>
      <p:grpSp>
        <p:nvGrpSpPr>
          <p:cNvPr id="20545" name="Group 65">
            <a:extLst>
              <a:ext uri="{FF2B5EF4-FFF2-40B4-BE49-F238E27FC236}">
                <a16:creationId xmlns:a16="http://schemas.microsoft.com/office/drawing/2014/main" id="{D8636875-7564-4AAA-A906-E48E7B2FB1CF}"/>
              </a:ext>
            </a:extLst>
          </p:cNvPr>
          <p:cNvGrpSpPr>
            <a:grpSpLocks/>
          </p:cNvGrpSpPr>
          <p:nvPr/>
        </p:nvGrpSpPr>
        <p:grpSpPr bwMode="auto">
          <a:xfrm>
            <a:off x="5211763" y="7343775"/>
            <a:ext cx="396875" cy="133350"/>
            <a:chOff x="459" y="1719"/>
            <a:chExt cx="250" cy="84"/>
          </a:xfrm>
        </p:grpSpPr>
        <p:sp>
          <p:nvSpPr>
            <p:cNvPr id="20546" name="WordArt 66">
              <a:extLst>
                <a:ext uri="{FF2B5EF4-FFF2-40B4-BE49-F238E27FC236}">
                  <a16:creationId xmlns:a16="http://schemas.microsoft.com/office/drawing/2014/main" id="{21CAD252-87FC-4BFC-9646-69CB5D65954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9" y="171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竹田市</a:t>
              </a:r>
            </a:p>
          </p:txBody>
        </p:sp>
        <p:sp>
          <p:nvSpPr>
            <p:cNvPr id="20547" name="WordArt 67">
              <a:extLst>
                <a:ext uri="{FF2B5EF4-FFF2-40B4-BE49-F238E27FC236}">
                  <a16:creationId xmlns:a16="http://schemas.microsoft.com/office/drawing/2014/main" id="{9D14603A-AB0E-49B6-9B8C-EC5553EDCB1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0" y="172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竹田市</a:t>
              </a:r>
            </a:p>
          </p:txBody>
        </p:sp>
      </p:grpSp>
      <p:grpSp>
        <p:nvGrpSpPr>
          <p:cNvPr id="20548" name="Group 68">
            <a:extLst>
              <a:ext uri="{FF2B5EF4-FFF2-40B4-BE49-F238E27FC236}">
                <a16:creationId xmlns:a16="http://schemas.microsoft.com/office/drawing/2014/main" id="{8D14FB74-11AB-451A-9C97-45035AFFB083}"/>
              </a:ext>
            </a:extLst>
          </p:cNvPr>
          <p:cNvGrpSpPr>
            <a:grpSpLocks/>
          </p:cNvGrpSpPr>
          <p:nvPr/>
        </p:nvGrpSpPr>
        <p:grpSpPr bwMode="auto">
          <a:xfrm>
            <a:off x="8002588" y="233363"/>
            <a:ext cx="396875" cy="133350"/>
            <a:chOff x="565" y="1976"/>
            <a:chExt cx="250" cy="84"/>
          </a:xfrm>
        </p:grpSpPr>
        <p:sp>
          <p:nvSpPr>
            <p:cNvPr id="20549" name="WordArt 69">
              <a:extLst>
                <a:ext uri="{FF2B5EF4-FFF2-40B4-BE49-F238E27FC236}">
                  <a16:creationId xmlns:a16="http://schemas.microsoft.com/office/drawing/2014/main" id="{A01BE60D-8603-466E-BE66-0E51655FF95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65" y="197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姫島村</a:t>
              </a:r>
            </a:p>
          </p:txBody>
        </p:sp>
        <p:sp>
          <p:nvSpPr>
            <p:cNvPr id="20550" name="WordArt 70">
              <a:extLst>
                <a:ext uri="{FF2B5EF4-FFF2-40B4-BE49-F238E27FC236}">
                  <a16:creationId xmlns:a16="http://schemas.microsoft.com/office/drawing/2014/main" id="{B6E68D9A-2235-4EDA-BDF5-67C6DFBD575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66" y="197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姫島村</a:t>
              </a:r>
            </a:p>
          </p:txBody>
        </p:sp>
      </p:grpSp>
      <p:grpSp>
        <p:nvGrpSpPr>
          <p:cNvPr id="20551" name="Group 71">
            <a:extLst>
              <a:ext uri="{FF2B5EF4-FFF2-40B4-BE49-F238E27FC236}">
                <a16:creationId xmlns:a16="http://schemas.microsoft.com/office/drawing/2014/main" id="{3A16CEA5-0BAC-4F4F-8F92-7395298030C7}"/>
              </a:ext>
            </a:extLst>
          </p:cNvPr>
          <p:cNvGrpSpPr>
            <a:grpSpLocks/>
          </p:cNvGrpSpPr>
          <p:nvPr/>
        </p:nvGrpSpPr>
        <p:grpSpPr bwMode="auto">
          <a:xfrm>
            <a:off x="6896100" y="3586163"/>
            <a:ext cx="396875" cy="133350"/>
            <a:chOff x="572" y="2316"/>
            <a:chExt cx="250" cy="84"/>
          </a:xfrm>
        </p:grpSpPr>
        <p:sp>
          <p:nvSpPr>
            <p:cNvPr id="20552" name="WordArt 72">
              <a:extLst>
                <a:ext uri="{FF2B5EF4-FFF2-40B4-BE49-F238E27FC236}">
                  <a16:creationId xmlns:a16="http://schemas.microsoft.com/office/drawing/2014/main" id="{B66A3758-E586-4217-8F21-F681F94A84D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2" y="231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日出町</a:t>
              </a:r>
            </a:p>
          </p:txBody>
        </p:sp>
        <p:sp>
          <p:nvSpPr>
            <p:cNvPr id="20553" name="WordArt 73">
              <a:extLst>
                <a:ext uri="{FF2B5EF4-FFF2-40B4-BE49-F238E27FC236}">
                  <a16:creationId xmlns:a16="http://schemas.microsoft.com/office/drawing/2014/main" id="{EF2BF961-D4E8-4F7A-9FF7-A5DD34891A0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231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日出町</a:t>
              </a:r>
            </a:p>
          </p:txBody>
        </p:sp>
      </p:grpSp>
      <p:grpSp>
        <p:nvGrpSpPr>
          <p:cNvPr id="20554" name="Group 74">
            <a:extLst>
              <a:ext uri="{FF2B5EF4-FFF2-40B4-BE49-F238E27FC236}">
                <a16:creationId xmlns:a16="http://schemas.microsoft.com/office/drawing/2014/main" id="{25C57BBB-8DB6-462E-A0C7-E986807FCA7A}"/>
              </a:ext>
            </a:extLst>
          </p:cNvPr>
          <p:cNvGrpSpPr>
            <a:grpSpLocks/>
          </p:cNvGrpSpPr>
          <p:nvPr/>
        </p:nvGrpSpPr>
        <p:grpSpPr bwMode="auto">
          <a:xfrm>
            <a:off x="4222750" y="4014788"/>
            <a:ext cx="396875" cy="133350"/>
            <a:chOff x="572" y="2626"/>
            <a:chExt cx="250" cy="84"/>
          </a:xfrm>
        </p:grpSpPr>
        <p:sp>
          <p:nvSpPr>
            <p:cNvPr id="20555" name="WordArt 75">
              <a:extLst>
                <a:ext uri="{FF2B5EF4-FFF2-40B4-BE49-F238E27FC236}">
                  <a16:creationId xmlns:a16="http://schemas.microsoft.com/office/drawing/2014/main" id="{A2A52368-3A21-4836-A62A-9A0F265FECE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2" y="262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玖珠町</a:t>
              </a:r>
            </a:p>
          </p:txBody>
        </p:sp>
        <p:sp>
          <p:nvSpPr>
            <p:cNvPr id="20556" name="WordArt 76">
              <a:extLst>
                <a:ext uri="{FF2B5EF4-FFF2-40B4-BE49-F238E27FC236}">
                  <a16:creationId xmlns:a16="http://schemas.microsoft.com/office/drawing/2014/main" id="{F7F58F62-F467-46B4-B19F-DCF8397F853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262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玖珠町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1547</TotalTime>
  <Words>320</Words>
  <PresentationFormat>A3 297x420 mm</PresentationFormat>
  <Paragraphs>288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2" baseType="lpstr">
      <vt:lpstr>Calibri</vt:lpstr>
      <vt:lpstr>ＭＳ Ｐゴシック</vt:lpstr>
      <vt:lpstr>Arial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大分県の地図</dc:title>
  <dc:subject>大分県の地図</dc:subject>
  <dc:creator>digipot.net</dc:creator>
  <cp:revision>1</cp:revision>
  <dcterms:created xsi:type="dcterms:W3CDTF">2011-09-01T12:09:10Z</dcterms:created>
  <dcterms:modified xsi:type="dcterms:W3CDTF">2019-01-28T02:01:49Z</dcterms:modified>
  <cp:version>1</cp:version>
</cp:coreProperties>
</file>